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48" r:id="rId4"/>
    <p:sldMasterId id="2147483807" r:id="rId5"/>
  </p:sldMasterIdLst>
  <p:notesMasterIdLst>
    <p:notesMasterId r:id="rId22"/>
  </p:notesMasterIdLst>
  <p:sldIdLst>
    <p:sldId id="2560" r:id="rId6"/>
    <p:sldId id="712" r:id="rId7"/>
    <p:sldId id="2569" r:id="rId8"/>
    <p:sldId id="2587" r:id="rId9"/>
    <p:sldId id="2563" r:id="rId10"/>
    <p:sldId id="2589" r:id="rId11"/>
    <p:sldId id="256" r:id="rId12"/>
    <p:sldId id="2595" r:id="rId13"/>
    <p:sldId id="2596" r:id="rId14"/>
    <p:sldId id="2597" r:id="rId15"/>
    <p:sldId id="854" r:id="rId16"/>
    <p:sldId id="2573" r:id="rId17"/>
    <p:sldId id="2598" r:id="rId18"/>
    <p:sldId id="2599" r:id="rId19"/>
    <p:sldId id="2588" r:id="rId20"/>
    <p:sldId id="25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5E55"/>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104" d="100"/>
          <a:sy n="104" d="100"/>
        </p:scale>
        <p:origin x="1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16F8A-4B67-4D66-98E0-9654916FD80E}" type="datetimeFigureOut">
              <a:rPr lang="en-GB" smtClean="0"/>
              <a:t>10/06/2019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B8A88-04E0-4EAD-9B08-C7AFCA2603AD}" type="slidenum">
              <a:rPr lang="en-GB" smtClean="0"/>
              <a:t>‹#›</a:t>
            </a:fld>
            <a:endParaRPr lang="en-GB"/>
          </a:p>
        </p:txBody>
      </p:sp>
    </p:spTree>
    <p:extLst>
      <p:ext uri="{BB962C8B-B14F-4D97-AF65-F5344CB8AC3E}">
        <p14:creationId xmlns:p14="http://schemas.microsoft.com/office/powerpoint/2010/main" val="1026289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7863621-2E60-B848-8968-B0341E26A3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81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EF7-1687-43FC-91FD-50E4CF63D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795850-2C64-4868-8069-FAE7314D9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E1F2E4-A764-487E-B78F-5E2A1FFF28A6}"/>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75B4CC7-A1FE-4834-838F-EC39075609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919E0E-67C3-4F0E-B05D-3CD7C461361E}"/>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8091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9211-EB39-4B26-936C-8E1B42B1A7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C4D7DF-815E-4D8D-825A-0DB58CCB3C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44E15-B653-4C13-A8E3-504B4B126E83}"/>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58E4436-EB68-4A02-B3AA-8397CF5B09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37AFD-9FAB-449B-B452-C31ACF70CDE1}"/>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6547956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8926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878655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2742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0262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31344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9710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2964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298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192466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84412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41B87-A44B-48C7-A77E-E2018B621F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1FD07E-49CE-42B4-B78B-1C1F75A65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02BD0C-F128-4BD9-AA9F-DA2A12CBDD1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3D5282B3-A2A1-4698-BB12-F1D5791414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6082B-06F4-4B4E-8ECE-BE3AB7E5E11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1914706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118793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3577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812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64870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08118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187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95920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411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597530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90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7325201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746867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6109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87617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233486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569083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4185594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972379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7909918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983900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5361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6570520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531437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08837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926877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564218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253147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95086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496750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155486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2376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51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619976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94022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6083512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159339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068689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861416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523437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6534379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314712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866565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15752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1409550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3673668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523679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0665954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0585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18758062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8417534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27687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6959109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7852805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6789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1760079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247165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2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167632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917804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7317239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6004802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7398861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2581726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5082365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5302025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25378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129918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2400387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3936374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0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468620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3394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43639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3614288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80604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1243623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2235600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120809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02385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98318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09A6-9358-4EAF-B3D7-EA62FC1357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110724-5398-446A-AFDA-4A404E457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FCFC51-F330-4E03-8685-CD53ED32BBF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C229650-93D8-44ED-9C0F-8E973F1569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E03A6B-99A2-476E-8E5E-D74515F104D4}"/>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19155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08034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3463354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949438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222109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4283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3423773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94150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630231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138441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75078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B8BE-5B00-431A-A3D5-7242718B5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3DB8C05-57C5-4238-B2F6-AC56993A3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81228-5E50-46D6-987B-8B80561A3DE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7A0A8969-6E7C-4AAE-A1EC-646B46FC33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5EEDA-4635-462E-BA3D-0E46D4C640AD}"/>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802638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895697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6170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71830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2505553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222885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8884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3346933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2656850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43021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8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9643-A0A5-4B19-BE1A-CFB24BB642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7B209E-4A06-4287-8251-85E375A5E2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949086-607A-41D7-AC52-3388A682D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B4C87-F53F-4D4D-9866-F39F544D7AA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B0929DCF-420C-47B5-A4C5-FF6EBAA865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89B6AB-2117-40E5-B892-C892B03CB38A}"/>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71365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614640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762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7528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29051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343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0767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09741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24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95068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07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B984-AFD9-449C-9C19-5073EEABC4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F0455B-BD12-4D53-A43A-3118DD979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4476C-C442-44FC-B7FB-FAA9DE3D26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0C9F1BF-0720-42CD-9A02-14FDAAD7A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13BE5-5FDF-430E-88BF-C099ADCC2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A3845E-874C-4212-B59E-B2312E63192D}"/>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8" name="Footer Placeholder 7">
            <a:extLst>
              <a:ext uri="{FF2B5EF4-FFF2-40B4-BE49-F238E27FC236}">
                <a16:creationId xmlns:a16="http://schemas.microsoft.com/office/drawing/2014/main" id="{15770E23-0574-4AF1-AADE-BA81526735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4E7B82-8553-468C-9276-3D46A5AC1785}"/>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07990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0958050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2754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37738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715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3781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95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19054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626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5868550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3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5A5D-4986-4777-A845-B79705309E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1A8CB8-16C6-48F5-9A5B-637864520E8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4" name="Footer Placeholder 3">
            <a:extLst>
              <a:ext uri="{FF2B5EF4-FFF2-40B4-BE49-F238E27FC236}">
                <a16:creationId xmlns:a16="http://schemas.microsoft.com/office/drawing/2014/main" id="{15CB8853-FE4A-4988-B6F5-B8334E52E4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D87AB2-74BB-4060-9A8C-49585ED19AD7}"/>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27763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49180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4483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348352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15607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99497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455436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779570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9723003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455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09470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AD1D3-0DAA-4DF8-AB23-10DFBBB02DE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3" name="Footer Placeholder 2">
            <a:extLst>
              <a:ext uri="{FF2B5EF4-FFF2-40B4-BE49-F238E27FC236}">
                <a16:creationId xmlns:a16="http://schemas.microsoft.com/office/drawing/2014/main" id="{D5DC8166-F88F-4F3E-8EAC-CAAE6DF03B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8BEE50-83D2-47F6-987D-793640722D9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2886288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30147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74326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17036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174052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24179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79804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736180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03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66196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9835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EDA3-2023-4979-9C8C-D3BFE0078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3820A7-689E-457A-AF79-784FFBC735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13C6E6-F3E5-4406-B3F2-8857A3206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0EE29-62F6-4CC5-9001-B39D9BB8D5B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9DC75F16-DC08-4EC4-8392-04388AC78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E6ADD1-3B6E-4D57-A75C-D1E3E8CE4BE8}"/>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5779190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24619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9898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02792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678499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908025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61023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213599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4237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950617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9733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1A1C-D2DE-4D3F-A98A-B4B384AF9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DE9E50A-E514-4DB3-9EF8-299F5A8CA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BE89C5-1DC3-4E1A-AD99-2B8E9B682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358DC-4392-4B01-8681-04AFBF72538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F11893CC-29BF-42B5-B01D-341B946F5A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AF229B-7113-4A24-8E9A-A3F8C7060AE0}"/>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2644534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02976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6284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955321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42209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0059206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1854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03969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43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417618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53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5" Type="http://schemas.openxmlformats.org/officeDocument/2006/relationships/slideLayout" Target="../slideLayouts/slideLayout42.xml"/><Relationship Id="rId61" Type="http://schemas.openxmlformats.org/officeDocument/2006/relationships/hyperlink" Target="https://www.linkedin.com/" TargetMode="Externa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theme" Target="../theme/theme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62" Type="http://schemas.openxmlformats.org/officeDocument/2006/relationships/hyperlink" Target="https://twitter.com/" TargetMode="Externa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hyperlink" Target="https://www.facebook.com/" TargetMode="Externa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50" Type="http://schemas.openxmlformats.org/officeDocument/2006/relationships/slideLayout" Target="../slideLayouts/slideLayout145.xml"/><Relationship Id="rId55" Type="http://schemas.openxmlformats.org/officeDocument/2006/relationships/slideLayout" Target="../slideLayouts/slideLayout150.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9" Type="http://schemas.openxmlformats.org/officeDocument/2006/relationships/slideLayout" Target="../slideLayouts/slideLayout124.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53" Type="http://schemas.openxmlformats.org/officeDocument/2006/relationships/slideLayout" Target="../slideLayouts/slideLayout148.xml"/><Relationship Id="rId58" Type="http://schemas.openxmlformats.org/officeDocument/2006/relationships/slideLayout" Target="../slideLayouts/slideLayout153.xml"/><Relationship Id="rId5" Type="http://schemas.openxmlformats.org/officeDocument/2006/relationships/slideLayout" Target="../slideLayouts/slideLayout100.xml"/><Relationship Id="rId61" Type="http://schemas.openxmlformats.org/officeDocument/2006/relationships/hyperlink" Target="https://www.linkedin.com/" TargetMode="External"/><Relationship Id="rId19" Type="http://schemas.openxmlformats.org/officeDocument/2006/relationships/slideLayout" Target="../slideLayouts/slideLayout11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56" Type="http://schemas.openxmlformats.org/officeDocument/2006/relationships/slideLayout" Target="../slideLayouts/slideLayout151.xml"/><Relationship Id="rId8" Type="http://schemas.openxmlformats.org/officeDocument/2006/relationships/slideLayout" Target="../slideLayouts/slideLayout103.xml"/><Relationship Id="rId51" Type="http://schemas.openxmlformats.org/officeDocument/2006/relationships/slideLayout" Target="../slideLayouts/slideLayout146.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46" Type="http://schemas.openxmlformats.org/officeDocument/2006/relationships/slideLayout" Target="../slideLayouts/slideLayout141.xml"/><Relationship Id="rId59" Type="http://schemas.openxmlformats.org/officeDocument/2006/relationships/theme" Target="../theme/theme4.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54" Type="http://schemas.openxmlformats.org/officeDocument/2006/relationships/slideLayout" Target="../slideLayouts/slideLayout149.xml"/><Relationship Id="rId62" Type="http://schemas.openxmlformats.org/officeDocument/2006/relationships/hyperlink" Target="https://twitter.com/" TargetMode="External"/><Relationship Id="rId1" Type="http://schemas.openxmlformats.org/officeDocument/2006/relationships/slideLayout" Target="../slideLayouts/slideLayout96.xml"/><Relationship Id="rId6" Type="http://schemas.openxmlformats.org/officeDocument/2006/relationships/slideLayout" Target="../slideLayouts/slideLayout101.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49" Type="http://schemas.openxmlformats.org/officeDocument/2006/relationships/slideLayout" Target="../slideLayouts/slideLayout144.xml"/><Relationship Id="rId57" Type="http://schemas.openxmlformats.org/officeDocument/2006/relationships/slideLayout" Target="../slideLayouts/slideLayout152.xml"/><Relationship Id="rId10" Type="http://schemas.openxmlformats.org/officeDocument/2006/relationships/slideLayout" Target="../slideLayouts/slideLayout105.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slideLayout" Target="../slideLayouts/slideLayout147.xml"/><Relationship Id="rId60" Type="http://schemas.openxmlformats.org/officeDocument/2006/relationships/hyperlink" Target="https://www.facebook.com/" TargetMode="Externa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D4BBB-0428-440A-B428-CF3A23A5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D597B-EDFD-4E52-90F6-6C036EDA7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1DE7F5-F906-4501-884C-E97DB24B5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069AF2B-E2B8-4811-9C19-5FF5018FD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F250EC-EEE7-4163-AFC0-F81F3CF1D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F1AC9-8CDE-4B90-B53B-C320B8DC3FAC}" type="slidenum">
              <a:rPr lang="en-GB" smtClean="0"/>
              <a:t>‹#›</a:t>
            </a:fld>
            <a:endParaRPr lang="en-GB"/>
          </a:p>
        </p:txBody>
      </p:sp>
    </p:spTree>
    <p:extLst>
      <p:ext uri="{BB962C8B-B14F-4D97-AF65-F5344CB8AC3E}">
        <p14:creationId xmlns:p14="http://schemas.microsoft.com/office/powerpoint/2010/main" val="3702390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63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81" r:id="rId19"/>
    <p:sldLayoutId id="2147483682" r:id="rId20"/>
    <p:sldLayoutId id="2147483683" r:id="rId21"/>
    <p:sldLayoutId id="2147483684" r:id="rId22"/>
    <p:sldLayoutId id="2147483685" r:id="rId23"/>
    <p:sldLayoutId id="2147483686" r:id="rId24"/>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544720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370739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 id="2147483799" r:id="rId51"/>
    <p:sldLayoutId id="2147483800" r:id="rId52"/>
    <p:sldLayoutId id="2147483801" r:id="rId53"/>
    <p:sldLayoutId id="2147483802" r:id="rId54"/>
    <p:sldLayoutId id="2147483803" r:id="rId55"/>
    <p:sldLayoutId id="2147483804" r:id="rId56"/>
    <p:sldLayoutId id="2147483805" r:id="rId57"/>
    <p:sldLayoutId id="2147483806"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89859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6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3" name="Прямоугольник 62">
            <a:extLst>
              <a:ext uri="{FF2B5EF4-FFF2-40B4-BE49-F238E27FC236}">
                <a16:creationId xmlns:a16="http://schemas.microsoft.com/office/drawing/2014/main" id="{D834B0F6-F7C2-3346-8325-8122A5F57BA1}"/>
              </a:ext>
            </a:extLst>
          </p:cNvPr>
          <p:cNvSpPr/>
          <p:nvPr/>
        </p:nvSpPr>
        <p:spPr>
          <a:xfrm rot="10800000">
            <a:off x="0" y="9008"/>
            <a:ext cx="12191383" cy="685800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strike="sngStrike" dirty="0">
              <a:solidFill>
                <a:srgbClr val="FFFFFF"/>
              </a:solidFill>
              <a:latin typeface="Calibri"/>
            </a:endParaRPr>
          </a:p>
        </p:txBody>
      </p:sp>
      <p:sp>
        <p:nvSpPr>
          <p:cNvPr id="87" name="Овал 86">
            <a:extLst>
              <a:ext uri="{FF2B5EF4-FFF2-40B4-BE49-F238E27FC236}">
                <a16:creationId xmlns:a16="http://schemas.microsoft.com/office/drawing/2014/main" id="{49A4F471-14B4-9A45-A199-137353EB3459}"/>
              </a:ext>
            </a:extLst>
          </p:cNvPr>
          <p:cNvSpPr/>
          <p:nvPr/>
        </p:nvSpPr>
        <p:spPr>
          <a:xfrm rot="2700000">
            <a:off x="6414562" y="149817"/>
            <a:ext cx="4904612" cy="4904612"/>
          </a:xfrm>
          <a:prstGeom prst="ellipse">
            <a:avLst/>
          </a:prstGeom>
          <a:noFill/>
          <a:ln w="254000">
            <a:gradFill>
              <a:gsLst>
                <a:gs pos="74000">
                  <a:schemeClr val="accent2">
                    <a:lumMod val="75000"/>
                  </a:schemeClr>
                </a:gs>
                <a:gs pos="46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7" name="Овал 6">
            <a:extLst>
              <a:ext uri="{FF2B5EF4-FFF2-40B4-BE49-F238E27FC236}">
                <a16:creationId xmlns:a16="http://schemas.microsoft.com/office/drawing/2014/main" id="{E2C5B62A-4338-F243-8872-929416809F1B}"/>
              </a:ext>
            </a:extLst>
          </p:cNvPr>
          <p:cNvSpPr/>
          <p:nvPr/>
        </p:nvSpPr>
        <p:spPr>
          <a:xfrm>
            <a:off x="7498280" y="1233534"/>
            <a:ext cx="2737177" cy="2737177"/>
          </a:xfrm>
          <a:prstGeom prst="ellipse">
            <a:avLst/>
          </a:prstGeom>
          <a:gradFill>
            <a:gsLst>
              <a:gs pos="1000">
                <a:schemeClr val="bg1"/>
              </a:gs>
              <a:gs pos="100000">
                <a:schemeClr val="bg1">
                  <a:lumMod val="50000"/>
                </a:schemeClr>
              </a:gs>
            </a:gsLst>
            <a:lin ang="0" scaled="0"/>
          </a:gradFill>
          <a:ln w="12700">
            <a:miter lim="400000"/>
          </a:ln>
        </p:spPr>
        <p:txBody>
          <a:bodyPr lIns="19048" tIns="19048" rIns="19048" bIns="19048" anchor="ctr"/>
          <a:lstStyle/>
          <a:p>
            <a:pPr defTabSz="228554"/>
            <a:endParaRPr lang="ru-RU" sz="1500">
              <a:solidFill>
                <a:srgbClr val="FFFFFF"/>
              </a:solidFill>
              <a:effectLst>
                <a:outerShdw blurRad="38100" dist="12700" dir="5400000" rotWithShape="0">
                  <a:srgbClr val="000000">
                    <a:alpha val="50000"/>
                  </a:srgbClr>
                </a:outerShdw>
              </a:effectLst>
              <a:latin typeface="Gill Sans"/>
              <a:cs typeface="Gill Sans"/>
            </a:endParaRPr>
          </a:p>
        </p:txBody>
      </p:sp>
      <p:sp>
        <p:nvSpPr>
          <p:cNvPr id="3" name="Овал 2">
            <a:extLst>
              <a:ext uri="{FF2B5EF4-FFF2-40B4-BE49-F238E27FC236}">
                <a16:creationId xmlns:a16="http://schemas.microsoft.com/office/drawing/2014/main" id="{A75D7C58-7124-B646-9BD7-FE176BEBB77E}"/>
              </a:ext>
            </a:extLst>
          </p:cNvPr>
          <p:cNvSpPr/>
          <p:nvPr/>
        </p:nvSpPr>
        <p:spPr>
          <a:xfrm rot="2700000">
            <a:off x="6678467" y="413722"/>
            <a:ext cx="4376802" cy="4376802"/>
          </a:xfrm>
          <a:prstGeom prst="ellipse">
            <a:avLst/>
          </a:prstGeom>
          <a:noFill/>
          <a:ln w="104775">
            <a:gradFill>
              <a:gsLst>
                <a:gs pos="74000">
                  <a:schemeClr val="accent1">
                    <a:lumMod val="45000"/>
                    <a:lumOff val="55000"/>
                    <a:alpha val="0"/>
                  </a:schemeClr>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2" name="Овал 81">
            <a:extLst>
              <a:ext uri="{FF2B5EF4-FFF2-40B4-BE49-F238E27FC236}">
                <a16:creationId xmlns:a16="http://schemas.microsoft.com/office/drawing/2014/main" id="{ACFD698A-AC81-DA49-9FE1-3B323ECDCC52}"/>
              </a:ext>
            </a:extLst>
          </p:cNvPr>
          <p:cNvSpPr/>
          <p:nvPr/>
        </p:nvSpPr>
        <p:spPr>
          <a:xfrm rot="16200000">
            <a:off x="6840665" y="575919"/>
            <a:ext cx="4052407" cy="4052407"/>
          </a:xfrm>
          <a:prstGeom prst="ellipse">
            <a:avLst/>
          </a:prstGeom>
          <a:noFill/>
          <a:ln w="104775">
            <a:gradFill>
              <a:gsLst>
                <a:gs pos="74000">
                  <a:schemeClr val="accent1">
                    <a:lumMod val="45000"/>
                    <a:lumOff val="55000"/>
                    <a:alpha val="0"/>
                  </a:schemeClr>
                </a:gs>
                <a:gs pos="74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3" name="Овал 82">
            <a:extLst>
              <a:ext uri="{FF2B5EF4-FFF2-40B4-BE49-F238E27FC236}">
                <a16:creationId xmlns:a16="http://schemas.microsoft.com/office/drawing/2014/main" id="{BE3B88FB-9DD4-1140-A513-717AAE17FB5C}"/>
              </a:ext>
            </a:extLst>
          </p:cNvPr>
          <p:cNvSpPr/>
          <p:nvPr/>
        </p:nvSpPr>
        <p:spPr>
          <a:xfrm>
            <a:off x="7016656" y="751911"/>
            <a:ext cx="3700424" cy="3700424"/>
          </a:xfrm>
          <a:prstGeom prst="ellipse">
            <a:avLst/>
          </a:prstGeom>
          <a:noFill/>
          <a:ln w="104775">
            <a:gradFill>
              <a:gsLst>
                <a:gs pos="74000">
                  <a:schemeClr val="accent1">
                    <a:lumMod val="45000"/>
                    <a:lumOff val="55000"/>
                    <a:alpha val="0"/>
                  </a:schemeClr>
                </a:gs>
                <a:gs pos="74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4" name="Овал 83">
            <a:extLst>
              <a:ext uri="{FF2B5EF4-FFF2-40B4-BE49-F238E27FC236}">
                <a16:creationId xmlns:a16="http://schemas.microsoft.com/office/drawing/2014/main" id="{810CC77C-05FA-6749-8855-17082F2911BF}"/>
              </a:ext>
            </a:extLst>
          </p:cNvPr>
          <p:cNvSpPr/>
          <p:nvPr/>
        </p:nvSpPr>
        <p:spPr>
          <a:xfrm rot="6300000">
            <a:off x="7168018" y="903273"/>
            <a:ext cx="3397700" cy="3397700"/>
          </a:xfrm>
          <a:prstGeom prst="ellipse">
            <a:avLst/>
          </a:prstGeom>
          <a:noFill/>
          <a:ln w="104775">
            <a:gradFill>
              <a:gsLst>
                <a:gs pos="74000">
                  <a:schemeClr val="accent2"/>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6" name="Овал 85">
            <a:extLst>
              <a:ext uri="{FF2B5EF4-FFF2-40B4-BE49-F238E27FC236}">
                <a16:creationId xmlns:a16="http://schemas.microsoft.com/office/drawing/2014/main" id="{FF557FBC-3E8B-274A-B842-2F586C3321FD}"/>
              </a:ext>
            </a:extLst>
          </p:cNvPr>
          <p:cNvSpPr/>
          <p:nvPr/>
        </p:nvSpPr>
        <p:spPr>
          <a:xfrm rot="10800000">
            <a:off x="7314575" y="1049830"/>
            <a:ext cx="3104586" cy="3104586"/>
          </a:xfrm>
          <a:prstGeom prst="ellipse">
            <a:avLst/>
          </a:prstGeom>
          <a:noFill/>
          <a:ln w="104775">
            <a:gradFill>
              <a:gsLst>
                <a:gs pos="74000">
                  <a:schemeClr val="accent1">
                    <a:lumMod val="45000"/>
                    <a:lumOff val="55000"/>
                    <a:alpha val="0"/>
                  </a:schemeClr>
                </a:gs>
                <a:gs pos="74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64" name="Заголовок 1">
            <a:extLst>
              <a:ext uri="{FF2B5EF4-FFF2-40B4-BE49-F238E27FC236}">
                <a16:creationId xmlns:a16="http://schemas.microsoft.com/office/drawing/2014/main" id="{DB574D00-580F-FF4B-AC86-7B382C37F659}"/>
              </a:ext>
            </a:extLst>
          </p:cNvPr>
          <p:cNvSpPr txBox="1">
            <a:spLocks/>
          </p:cNvSpPr>
          <p:nvPr/>
        </p:nvSpPr>
        <p:spPr>
          <a:xfrm>
            <a:off x="2047163" y="1638755"/>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8" name="AutoShape 4">
            <a:extLst>
              <a:ext uri="{FF2B5EF4-FFF2-40B4-BE49-F238E27FC236}">
                <a16:creationId xmlns:a16="http://schemas.microsoft.com/office/drawing/2014/main" id="{5D8F5D60-EAED-6242-BECE-1338A842DE5D}"/>
              </a:ext>
            </a:extLst>
          </p:cNvPr>
          <p:cNvSpPr>
            <a:spLocks noChangeAspect="1" noChangeArrowheads="1" noTextEdit="1"/>
          </p:cNvSpPr>
          <p:nvPr/>
        </p:nvSpPr>
        <p:spPr bwMode="auto">
          <a:xfrm flipH="1">
            <a:off x="6347999" y="1125011"/>
            <a:ext cx="5215592" cy="628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67" name="Freeform 22">
            <a:extLst>
              <a:ext uri="{FF2B5EF4-FFF2-40B4-BE49-F238E27FC236}">
                <a16:creationId xmlns:a16="http://schemas.microsoft.com/office/drawing/2014/main" id="{D506DB8C-1297-D141-88F0-6F4C86523E93}"/>
              </a:ext>
            </a:extLst>
          </p:cNvPr>
          <p:cNvSpPr>
            <a:spLocks/>
          </p:cNvSpPr>
          <p:nvPr/>
        </p:nvSpPr>
        <p:spPr bwMode="auto">
          <a:xfrm flipH="1">
            <a:off x="9263985" y="3785965"/>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9" name="Freeform 22">
            <a:extLst>
              <a:ext uri="{FF2B5EF4-FFF2-40B4-BE49-F238E27FC236}">
                <a16:creationId xmlns:a16="http://schemas.microsoft.com/office/drawing/2014/main" id="{2EB23099-0C7A-DA49-B9FB-BFC508401668}"/>
              </a:ext>
            </a:extLst>
          </p:cNvPr>
          <p:cNvSpPr>
            <a:spLocks/>
          </p:cNvSpPr>
          <p:nvPr/>
        </p:nvSpPr>
        <p:spPr bwMode="auto">
          <a:xfrm flipH="1">
            <a:off x="8939986" y="4253963"/>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22">
            <a:extLst>
              <a:ext uri="{FF2B5EF4-FFF2-40B4-BE49-F238E27FC236}">
                <a16:creationId xmlns:a16="http://schemas.microsoft.com/office/drawing/2014/main" id="{6EDBAE49-D7E4-9245-9A5D-054AFB532330}"/>
              </a:ext>
            </a:extLst>
          </p:cNvPr>
          <p:cNvSpPr>
            <a:spLocks/>
          </p:cNvSpPr>
          <p:nvPr/>
        </p:nvSpPr>
        <p:spPr bwMode="auto">
          <a:xfrm flipH="1">
            <a:off x="8694073" y="432899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22">
            <a:extLst>
              <a:ext uri="{FF2B5EF4-FFF2-40B4-BE49-F238E27FC236}">
                <a16:creationId xmlns:a16="http://schemas.microsoft.com/office/drawing/2014/main" id="{2A0B4AE8-04C8-5240-A5C8-EFD750116F6D}"/>
              </a:ext>
            </a:extLst>
          </p:cNvPr>
          <p:cNvSpPr>
            <a:spLocks/>
          </p:cNvSpPr>
          <p:nvPr/>
        </p:nvSpPr>
        <p:spPr bwMode="auto">
          <a:xfrm flipH="1">
            <a:off x="8262075" y="396172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3" name="Freeform 22">
            <a:extLst>
              <a:ext uri="{FF2B5EF4-FFF2-40B4-BE49-F238E27FC236}">
                <a16:creationId xmlns:a16="http://schemas.microsoft.com/office/drawing/2014/main" id="{288116B4-062B-4B4B-BF88-7D532184524E}"/>
              </a:ext>
            </a:extLst>
          </p:cNvPr>
          <p:cNvSpPr>
            <a:spLocks/>
          </p:cNvSpPr>
          <p:nvPr/>
        </p:nvSpPr>
        <p:spPr bwMode="auto">
          <a:xfrm flipH="1">
            <a:off x="8471989" y="3501000"/>
            <a:ext cx="57955" cy="114328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nvGrpSpPr>
          <p:cNvPr id="60" name="Группа 59">
            <a:extLst>
              <a:ext uri="{FF2B5EF4-FFF2-40B4-BE49-F238E27FC236}">
                <a16:creationId xmlns:a16="http://schemas.microsoft.com/office/drawing/2014/main" id="{A447A707-CC61-EA47-8833-0FE3185E882D}"/>
              </a:ext>
            </a:extLst>
          </p:cNvPr>
          <p:cNvGrpSpPr/>
          <p:nvPr/>
        </p:nvGrpSpPr>
        <p:grpSpPr>
          <a:xfrm>
            <a:off x="6347998" y="1125011"/>
            <a:ext cx="5219976" cy="4156404"/>
            <a:chOff x="12120786" y="1602210"/>
            <a:chExt cx="10441160" cy="8313770"/>
          </a:xfrm>
        </p:grpSpPr>
        <p:grpSp>
          <p:nvGrpSpPr>
            <p:cNvPr id="4" name="Группа 3">
              <a:extLst>
                <a:ext uri="{FF2B5EF4-FFF2-40B4-BE49-F238E27FC236}">
                  <a16:creationId xmlns:a16="http://schemas.microsoft.com/office/drawing/2014/main" id="{1A3EEAC7-23DA-F542-8755-42273777044D}"/>
                </a:ext>
              </a:extLst>
            </p:cNvPr>
            <p:cNvGrpSpPr/>
            <p:nvPr/>
          </p:nvGrpSpPr>
          <p:grpSpPr>
            <a:xfrm flipH="1">
              <a:off x="12120786" y="8256148"/>
              <a:ext cx="1465503" cy="1659832"/>
              <a:chOff x="21944807" y="7297737"/>
              <a:chExt cx="1592263" cy="1803400"/>
            </a:xfrm>
          </p:grpSpPr>
          <p:sp>
            <p:nvSpPr>
              <p:cNvPr id="9" name="Freeform 6">
                <a:extLst>
                  <a:ext uri="{FF2B5EF4-FFF2-40B4-BE49-F238E27FC236}">
                    <a16:creationId xmlns:a16="http://schemas.microsoft.com/office/drawing/2014/main" id="{C4F4C028-AAF7-A842-8F89-F085CA4119F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0" name="Freeform 7">
                <a:extLst>
                  <a:ext uri="{FF2B5EF4-FFF2-40B4-BE49-F238E27FC236}">
                    <a16:creationId xmlns:a16="http://schemas.microsoft.com/office/drawing/2014/main" id="{9DFAAEDB-D26E-154F-B94A-6FB58C47019F}"/>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1" name="Freeform 8">
                <a:extLst>
                  <a:ext uri="{FF2B5EF4-FFF2-40B4-BE49-F238E27FC236}">
                    <a16:creationId xmlns:a16="http://schemas.microsoft.com/office/drawing/2014/main" id="{B9A0E269-67A8-6342-9F2D-0CD263DF22D3}"/>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2" name="Freeform 9">
                <a:extLst>
                  <a:ext uri="{FF2B5EF4-FFF2-40B4-BE49-F238E27FC236}">
                    <a16:creationId xmlns:a16="http://schemas.microsoft.com/office/drawing/2014/main" id="{22F5B577-7EC0-6B4E-A4A0-EEC5B0AB2489}"/>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39" name="Полилиния 38">
              <a:extLst>
                <a:ext uri="{FF2B5EF4-FFF2-40B4-BE49-F238E27FC236}">
                  <a16:creationId xmlns:a16="http://schemas.microsoft.com/office/drawing/2014/main" id="{27B13A53-B0AD-4F4D-B2F1-BF869ACA3CD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14" name="Freeform 11">
              <a:extLst>
                <a:ext uri="{FF2B5EF4-FFF2-40B4-BE49-F238E27FC236}">
                  <a16:creationId xmlns:a16="http://schemas.microsoft.com/office/drawing/2014/main" id="{AE231A3B-654C-B54F-BE0F-D6848C6299D1}"/>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16" name="Freeform 12">
              <a:extLst>
                <a:ext uri="{FF2B5EF4-FFF2-40B4-BE49-F238E27FC236}">
                  <a16:creationId xmlns:a16="http://schemas.microsoft.com/office/drawing/2014/main" id="{906E0CAC-E24F-224D-8219-D48053EC46F1}"/>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7" name="Freeform 13">
              <a:extLst>
                <a:ext uri="{FF2B5EF4-FFF2-40B4-BE49-F238E27FC236}">
                  <a16:creationId xmlns:a16="http://schemas.microsoft.com/office/drawing/2014/main" id="{4E1D229F-BFE1-4B43-B293-057FD58F0B9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8" name="Freeform 14">
              <a:extLst>
                <a:ext uri="{FF2B5EF4-FFF2-40B4-BE49-F238E27FC236}">
                  <a16:creationId xmlns:a16="http://schemas.microsoft.com/office/drawing/2014/main" id="{EC2D6820-6DEB-1E46-BCB1-B714B7697073}"/>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9" name="Freeform 15">
              <a:extLst>
                <a:ext uri="{FF2B5EF4-FFF2-40B4-BE49-F238E27FC236}">
                  <a16:creationId xmlns:a16="http://schemas.microsoft.com/office/drawing/2014/main" id="{E9EEB4F8-1A43-C446-B56F-B75AB56C6EA7}"/>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1" name="Freeform 24">
              <a:extLst>
                <a:ext uri="{FF2B5EF4-FFF2-40B4-BE49-F238E27FC236}">
                  <a16:creationId xmlns:a16="http://schemas.microsoft.com/office/drawing/2014/main" id="{54A5ACC5-9A86-2D43-BAC8-2F6973450A49}"/>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2" name="Freeform 25">
              <a:extLst>
                <a:ext uri="{FF2B5EF4-FFF2-40B4-BE49-F238E27FC236}">
                  <a16:creationId xmlns:a16="http://schemas.microsoft.com/office/drawing/2014/main" id="{870AE1F2-2C51-A147-848C-14FC819E1B2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3" name="Freeform 26">
              <a:extLst>
                <a:ext uri="{FF2B5EF4-FFF2-40B4-BE49-F238E27FC236}">
                  <a16:creationId xmlns:a16="http://schemas.microsoft.com/office/drawing/2014/main" id="{3FF0813D-E789-3443-8A31-756909DECCFF}"/>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4" name="Freeform 27">
              <a:extLst>
                <a:ext uri="{FF2B5EF4-FFF2-40B4-BE49-F238E27FC236}">
                  <a16:creationId xmlns:a16="http://schemas.microsoft.com/office/drawing/2014/main" id="{7E38E6C2-2429-6246-A1E3-75262F239DF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5" name="Freeform 28">
              <a:extLst>
                <a:ext uri="{FF2B5EF4-FFF2-40B4-BE49-F238E27FC236}">
                  <a16:creationId xmlns:a16="http://schemas.microsoft.com/office/drawing/2014/main" id="{0CD72BF1-AE5F-A642-A5BC-C866EE597CA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6" name="Freeform 29">
              <a:extLst>
                <a:ext uri="{FF2B5EF4-FFF2-40B4-BE49-F238E27FC236}">
                  <a16:creationId xmlns:a16="http://schemas.microsoft.com/office/drawing/2014/main" id="{CB45DF2A-0DEF-0C4B-BF13-25648C278E00}"/>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7" name="Freeform 30">
              <a:extLst>
                <a:ext uri="{FF2B5EF4-FFF2-40B4-BE49-F238E27FC236}">
                  <a16:creationId xmlns:a16="http://schemas.microsoft.com/office/drawing/2014/main" id="{BE11DC9B-0856-E24B-B1E4-B04B553F90B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pic>
        <p:nvPicPr>
          <p:cNvPr id="44" name="Picture 43">
            <a:extLst>
              <a:ext uri="{FF2B5EF4-FFF2-40B4-BE49-F238E27FC236}">
                <a16:creationId xmlns:a16="http://schemas.microsoft.com/office/drawing/2014/main" id="{28C13D3C-27F1-4F78-935B-30337E86C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50" y="618131"/>
            <a:ext cx="5396951" cy="1322253"/>
          </a:xfrm>
          <a:prstGeom prst="rect">
            <a:avLst/>
          </a:prstGeom>
        </p:spPr>
      </p:pic>
      <p:pic>
        <p:nvPicPr>
          <p:cNvPr id="26" name="Picture 25">
            <a:extLst>
              <a:ext uri="{FF2B5EF4-FFF2-40B4-BE49-F238E27FC236}">
                <a16:creationId xmlns:a16="http://schemas.microsoft.com/office/drawing/2014/main" id="{63076BAB-7011-448C-88AC-A092DFC72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33" y="2922842"/>
            <a:ext cx="5221239" cy="1012316"/>
          </a:xfrm>
          <a:prstGeom prst="rect">
            <a:avLst/>
          </a:prstGeom>
        </p:spPr>
      </p:pic>
    </p:spTree>
    <p:extLst>
      <p:ext uri="{BB962C8B-B14F-4D97-AF65-F5344CB8AC3E}">
        <p14:creationId xmlns:p14="http://schemas.microsoft.com/office/powerpoint/2010/main" val="3511428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2.20819E-6 4.43004E-6 C 0.00293 4.43004E-6 0.00534 0.02476 0.00534 0.05543 C 0.00534 0.0861 0.00293 0.11098 2.20819E-6 0.11098 C -0.00293 0.11098 -0.00528 0.0861 -0.00528 0.05543 C -0.00528 0.02476 -0.00293 4.43004E-6 2.20819E-6 4.43004E-6 Z " pathEditMode="relative" rAng="0" ptsTypes="AAAAA">
                                      <p:cBhvr>
                                        <p:cTn id="6" dur="5000" fill="hold"/>
                                        <p:tgtEl>
                                          <p:spTgt spid="60"/>
                                        </p:tgtEl>
                                        <p:attrNameLst>
                                          <p:attrName>ppt_x</p:attrName>
                                          <p:attrName>ppt_y</p:attrName>
                                        </p:attrNameLst>
                                      </p:cBhvr>
                                      <p:rCtr x="0" y="5543"/>
                                    </p:animMotion>
                                  </p:childTnLst>
                                </p:cTn>
                              </p:par>
                              <p:par>
                                <p:cTn id="7" presetID="8" presetClass="emph" presetSubtype="0" repeatCount="indefinite" fill="hold" grpId="0" nodeType="withEffect">
                                  <p:stCondLst>
                                    <p:cond delay="0"/>
                                  </p:stCondLst>
                                  <p:childTnLst>
                                    <p:animRot by="21600000">
                                      <p:cBhvr>
                                        <p:cTn id="8" dur="2000" fill="hold"/>
                                        <p:tgtEl>
                                          <p:spTgt spid="8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84"/>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86"/>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83"/>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3"/>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P spid="82" grpId="0" animBg="1"/>
      <p:bldP spid="83" grpId="0" animBg="1"/>
      <p:bldP spid="84" grpId="0" animBg="1"/>
      <p:bldP spid="8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766618" y="1552254"/>
            <a:ext cx="9009224"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entire body of analysed content can now be extracted and a decision made. This decision should, to begin with, be reviewed by a human specialist.</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If the human specialist agrees or not with the decision, the corpus can now be marshalled into JSON, pushed into a Kafka topic and used for Machine Learning.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This model can learn from what made the decision correct as well as what made the decision wrong. Machine Learning can be used to detect which components were significant in either case. This information can then be folded back into the process.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9505" y="1499013"/>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8523" y="3132982"/>
            <a:ext cx="1278225" cy="1345230"/>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11" name="Picture 10">
            <a:extLst>
              <a:ext uri="{FF2B5EF4-FFF2-40B4-BE49-F238E27FC236}">
                <a16:creationId xmlns:a16="http://schemas.microsoft.com/office/drawing/2014/main" id="{B51CFDE5-490C-4A30-B06C-D71CC5604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2689" y="2420068"/>
            <a:ext cx="1089895" cy="1089895"/>
          </a:xfrm>
          <a:prstGeom prst="rect">
            <a:avLst/>
          </a:prstGeom>
        </p:spPr>
      </p:pic>
      <p:pic>
        <p:nvPicPr>
          <p:cNvPr id="14" name="Picture 13">
            <a:extLst>
              <a:ext uri="{FF2B5EF4-FFF2-40B4-BE49-F238E27FC236}">
                <a16:creationId xmlns:a16="http://schemas.microsoft.com/office/drawing/2014/main" id="{39C3FE5E-AB5D-4560-871B-12BC5C253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9374" y="5100953"/>
            <a:ext cx="1110089" cy="1110089"/>
          </a:xfrm>
          <a:prstGeom prst="rect">
            <a:avLst/>
          </a:prstGeom>
        </p:spPr>
      </p:pic>
      <p:pic>
        <p:nvPicPr>
          <p:cNvPr id="17" name="Picture 16">
            <a:extLst>
              <a:ext uri="{FF2B5EF4-FFF2-40B4-BE49-F238E27FC236}">
                <a16:creationId xmlns:a16="http://schemas.microsoft.com/office/drawing/2014/main" id="{2AFB92DD-9471-48A8-ADE2-AB9F7DCE28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1084" y="4068173"/>
            <a:ext cx="911946" cy="911946"/>
          </a:xfrm>
          <a:prstGeom prst="rect">
            <a:avLst/>
          </a:prstGeom>
        </p:spPr>
      </p:pic>
      <p:pic>
        <p:nvPicPr>
          <p:cNvPr id="41" name="Picture 40">
            <a:extLst>
              <a:ext uri="{FF2B5EF4-FFF2-40B4-BE49-F238E27FC236}">
                <a16:creationId xmlns:a16="http://schemas.microsoft.com/office/drawing/2014/main" id="{02246A4C-3966-4CE6-9267-0F49260BE1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17" y="154882"/>
            <a:ext cx="5376048" cy="1042331"/>
          </a:xfrm>
          <a:prstGeom prst="rect">
            <a:avLst/>
          </a:prstGeom>
        </p:spPr>
      </p:pic>
    </p:spTree>
    <p:extLst>
      <p:ext uri="{BB962C8B-B14F-4D97-AF65-F5344CB8AC3E}">
        <p14:creationId xmlns:p14="http://schemas.microsoft.com/office/powerpoint/2010/main" val="17844367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49" name="Текст 4">
            <a:extLst>
              <a:ext uri="{FF2B5EF4-FFF2-40B4-BE49-F238E27FC236}">
                <a16:creationId xmlns:a16="http://schemas.microsoft.com/office/drawing/2014/main" id="{9EB3977B-4FF8-4CB0-BB8F-9A35973DA4DC}"/>
              </a:ext>
            </a:extLst>
          </p:cNvPr>
          <p:cNvSpPr txBox="1">
            <a:spLocks/>
          </p:cNvSpPr>
          <p:nvPr/>
        </p:nvSpPr>
        <p:spPr>
          <a:xfrm>
            <a:off x="717645" y="1699293"/>
            <a:ext cx="3017833" cy="44004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83680"/>
            <a:chOff x="5441120" y="437193"/>
            <a:chExt cx="6277532" cy="5441086"/>
          </a:xfrm>
        </p:grpSpPr>
        <p:sp>
          <p:nvSpPr>
            <p:cNvPr id="19" name="Hexagon 18"/>
            <p:cNvSpPr/>
            <p:nvPr/>
          </p:nvSpPr>
          <p:spPr>
            <a:xfrm rot="5400000">
              <a:off x="8513956" y="388183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517984" y="398992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 via Rest API</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nvGrpSpPr>
            <p:cNvPr id="54" name="Группа 59">
              <a:extLst>
                <a:ext uri="{FF2B5EF4-FFF2-40B4-BE49-F238E27FC236}">
                  <a16:creationId xmlns:a16="http://schemas.microsoft.com/office/drawing/2014/main" id="{CA3E0803-71E8-4577-97BC-6241C1C65A24}"/>
                </a:ext>
              </a:extLst>
            </p:cNvPr>
            <p:cNvGrpSpPr/>
            <p:nvPr/>
          </p:nvGrpSpPr>
          <p:grpSpPr>
            <a:xfrm>
              <a:off x="7803721" y="2337532"/>
              <a:ext cx="1543688" cy="1495489"/>
              <a:chOff x="12120786" y="1602210"/>
              <a:chExt cx="10441160" cy="8313770"/>
            </a:xfrm>
          </p:grpSpPr>
          <p:grpSp>
            <p:nvGrpSpPr>
              <p:cNvPr id="55" name="Группа 3">
                <a:extLst>
                  <a:ext uri="{FF2B5EF4-FFF2-40B4-BE49-F238E27FC236}">
                    <a16:creationId xmlns:a16="http://schemas.microsoft.com/office/drawing/2014/main" id="{267AC2C3-73DB-4E7A-8902-6C6A6F658CF2}"/>
                  </a:ext>
                </a:extLst>
              </p:cNvPr>
              <p:cNvGrpSpPr/>
              <p:nvPr/>
            </p:nvGrpSpPr>
            <p:grpSpPr>
              <a:xfrm flipH="1">
                <a:off x="12120786" y="8256148"/>
                <a:ext cx="1465503" cy="1659832"/>
                <a:chOff x="21944807" y="7297737"/>
                <a:chExt cx="1592263" cy="1803400"/>
              </a:xfrm>
            </p:grpSpPr>
            <p:sp>
              <p:nvSpPr>
                <p:cNvPr id="102" name="Freeform 6">
                  <a:extLst>
                    <a:ext uri="{FF2B5EF4-FFF2-40B4-BE49-F238E27FC236}">
                      <a16:creationId xmlns:a16="http://schemas.microsoft.com/office/drawing/2014/main" id="{0031ECC8-2F4E-4052-9607-45981805C609}"/>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3" name="Freeform 7">
                  <a:extLst>
                    <a:ext uri="{FF2B5EF4-FFF2-40B4-BE49-F238E27FC236}">
                      <a16:creationId xmlns:a16="http://schemas.microsoft.com/office/drawing/2014/main" id="{462D6775-1B95-4007-8DC4-A75AA8E9503C}"/>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4" name="Freeform 8">
                  <a:extLst>
                    <a:ext uri="{FF2B5EF4-FFF2-40B4-BE49-F238E27FC236}">
                      <a16:creationId xmlns:a16="http://schemas.microsoft.com/office/drawing/2014/main" id="{DFBC2B60-B054-41D1-8AE5-10ECA778FCC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5" name="Freeform 9">
                  <a:extLst>
                    <a:ext uri="{FF2B5EF4-FFF2-40B4-BE49-F238E27FC236}">
                      <a16:creationId xmlns:a16="http://schemas.microsoft.com/office/drawing/2014/main" id="{FAAADCB5-63CB-49BC-B8CC-8741F2421B5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56" name="Полилиния 38">
                <a:extLst>
                  <a:ext uri="{FF2B5EF4-FFF2-40B4-BE49-F238E27FC236}">
                    <a16:creationId xmlns:a16="http://schemas.microsoft.com/office/drawing/2014/main" id="{65E3BCA9-6A19-4F27-B496-CC400488065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11">
                <a:extLst>
                  <a:ext uri="{FF2B5EF4-FFF2-40B4-BE49-F238E27FC236}">
                    <a16:creationId xmlns:a16="http://schemas.microsoft.com/office/drawing/2014/main" id="{6B0F60A5-CA07-431F-8494-E28B75CD835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64" name="Freeform 12">
                <a:extLst>
                  <a:ext uri="{FF2B5EF4-FFF2-40B4-BE49-F238E27FC236}">
                    <a16:creationId xmlns:a16="http://schemas.microsoft.com/office/drawing/2014/main" id="{D8F83FEF-B267-4476-B8F9-663DC2788D44}"/>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7" name="Freeform 13">
                <a:extLst>
                  <a:ext uri="{FF2B5EF4-FFF2-40B4-BE49-F238E27FC236}">
                    <a16:creationId xmlns:a16="http://schemas.microsoft.com/office/drawing/2014/main" id="{FCE6B812-2B1A-4E07-8945-FB1B1A5FC3E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8" name="Freeform 14">
                <a:extLst>
                  <a:ext uri="{FF2B5EF4-FFF2-40B4-BE49-F238E27FC236}">
                    <a16:creationId xmlns:a16="http://schemas.microsoft.com/office/drawing/2014/main" id="{E4C27129-8B8B-49ED-8DEB-694369B78EF5}"/>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6" name="Freeform 15">
                <a:extLst>
                  <a:ext uri="{FF2B5EF4-FFF2-40B4-BE49-F238E27FC236}">
                    <a16:creationId xmlns:a16="http://schemas.microsoft.com/office/drawing/2014/main" id="{82C813DE-87E3-420B-BDCC-258264B6F473}"/>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8" name="Freeform 24">
                <a:extLst>
                  <a:ext uri="{FF2B5EF4-FFF2-40B4-BE49-F238E27FC236}">
                    <a16:creationId xmlns:a16="http://schemas.microsoft.com/office/drawing/2014/main" id="{AE6E14B4-9209-4635-B07D-7899B016135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9" name="Freeform 25">
                <a:extLst>
                  <a:ext uri="{FF2B5EF4-FFF2-40B4-BE49-F238E27FC236}">
                    <a16:creationId xmlns:a16="http://schemas.microsoft.com/office/drawing/2014/main" id="{9B063986-B74C-48E8-A6CA-16CE1DBC9CB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0" name="Freeform 26">
                <a:extLst>
                  <a:ext uri="{FF2B5EF4-FFF2-40B4-BE49-F238E27FC236}">
                    <a16:creationId xmlns:a16="http://schemas.microsoft.com/office/drawing/2014/main" id="{D951F8C0-69CF-4F20-9D6B-6C50276ED54C}"/>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4" name="Freeform 27">
                <a:extLst>
                  <a:ext uri="{FF2B5EF4-FFF2-40B4-BE49-F238E27FC236}">
                    <a16:creationId xmlns:a16="http://schemas.microsoft.com/office/drawing/2014/main" id="{C49F4AF6-E156-4990-B93B-B23B40980CC7}"/>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7" name="Freeform 28">
                <a:extLst>
                  <a:ext uri="{FF2B5EF4-FFF2-40B4-BE49-F238E27FC236}">
                    <a16:creationId xmlns:a16="http://schemas.microsoft.com/office/drawing/2014/main" id="{011B7942-A490-4BCE-82DD-10A7FB36185C}"/>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8" name="Freeform 29">
                <a:extLst>
                  <a:ext uri="{FF2B5EF4-FFF2-40B4-BE49-F238E27FC236}">
                    <a16:creationId xmlns:a16="http://schemas.microsoft.com/office/drawing/2014/main" id="{936ACE0B-DB77-4A71-93F6-8B7425E42E1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0" name="Freeform 30">
                <a:extLst>
                  <a:ext uri="{FF2B5EF4-FFF2-40B4-BE49-F238E27FC236}">
                    <a16:creationId xmlns:a16="http://schemas.microsoft.com/office/drawing/2014/main" id="{3F4A0F4D-65C4-47E0-878A-B9201625F36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sp>
        <p:nvSpPr>
          <p:cNvPr id="120" name="Заголовок 1">
            <a:extLst>
              <a:ext uri="{FF2B5EF4-FFF2-40B4-BE49-F238E27FC236}">
                <a16:creationId xmlns:a16="http://schemas.microsoft.com/office/drawing/2014/main" id="{5E9E3B92-39D7-411F-9ED3-23385E4B89DD}"/>
              </a:ext>
            </a:extLst>
          </p:cNvPr>
          <p:cNvSpPr txBox="1">
            <a:spLocks/>
          </p:cNvSpPr>
          <p:nvPr/>
        </p:nvSpPr>
        <p:spPr>
          <a:xfrm>
            <a:off x="178614" y="1010785"/>
            <a:ext cx="3899882" cy="57193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pic>
        <p:nvPicPr>
          <p:cNvPr id="122" name="Picture 121">
            <a:extLst>
              <a:ext uri="{FF2B5EF4-FFF2-40B4-BE49-F238E27FC236}">
                <a16:creationId xmlns:a16="http://schemas.microsoft.com/office/drawing/2014/main" id="{2F18C854-5002-4374-AAAC-96384B38E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73" y="170586"/>
            <a:ext cx="3926224" cy="761233"/>
          </a:xfrm>
          <a:prstGeom prst="rect">
            <a:avLst/>
          </a:prstGeom>
        </p:spPr>
      </p:pic>
    </p:spTree>
    <p:extLst>
      <p:ext uri="{BB962C8B-B14F-4D97-AF65-F5344CB8AC3E}">
        <p14:creationId xmlns:p14="http://schemas.microsoft.com/office/powerpoint/2010/main" val="2338380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C09E2B8-A4F3-A14D-959F-4B0704C335EF}"/>
              </a:ext>
            </a:extLst>
          </p:cNvPr>
          <p:cNvSpPr>
            <a:spLocks noGrp="1"/>
          </p:cNvSpPr>
          <p:nvPr>
            <p:ph type="body" sz="quarter" idx="14"/>
          </p:nvPr>
        </p:nvSpPr>
        <p:spPr>
          <a:xfrm>
            <a:off x="954646" y="2068847"/>
            <a:ext cx="4754021" cy="2728442"/>
          </a:xfrm>
        </p:spPr>
        <p:txBody>
          <a:bodyPr/>
          <a:lstStyle/>
          <a:p>
            <a:pPr marL="0" indent="0">
              <a:buNone/>
            </a:pPr>
            <a:r>
              <a:rPr lang="en-US" sz="1400" dirty="0">
                <a:latin typeface="Roboto" panose="02000000000000000000" pitchFamily="2" charset="0"/>
                <a:ea typeface="Roboto" panose="02000000000000000000" pitchFamily="2" charset="0"/>
              </a:rPr>
              <a:t>Datara’s core focus is to help companies make future business decisions based on empirical information. </a:t>
            </a:r>
            <a:br>
              <a:rPr lang="en-US" sz="1400" dirty="0">
                <a:latin typeface="Roboto" panose="02000000000000000000" pitchFamily="2" charset="0"/>
                <a:ea typeface="Roboto" panose="02000000000000000000" pitchFamily="2" charset="0"/>
              </a:rPr>
            </a:br>
            <a:br>
              <a:rPr lang="en-US" sz="1400" dirty="0">
                <a:latin typeface="Roboto" panose="02000000000000000000" pitchFamily="2" charset="0"/>
                <a:ea typeface="Roboto" panose="02000000000000000000" pitchFamily="2" charset="0"/>
              </a:rPr>
            </a:br>
            <a:r>
              <a:rPr lang="en-US" sz="1400" dirty="0">
                <a:latin typeface="Roboto" panose="02000000000000000000" pitchFamily="2" charset="0"/>
                <a:ea typeface="Roboto" panose="02000000000000000000" pitchFamily="2" charset="0"/>
              </a:rPr>
              <a:t>We are light and fast,  maneuverability is critical in projects like this where there is emphasis on early value. </a:t>
            </a:r>
            <a:br>
              <a:rPr lang="en-US" sz="1400" dirty="0">
                <a:latin typeface="Roboto" panose="02000000000000000000" pitchFamily="2" charset="0"/>
                <a:ea typeface="Roboto" panose="02000000000000000000" pitchFamily="2" charset="0"/>
              </a:rPr>
            </a:br>
            <a:br>
              <a:rPr lang="en-US" sz="1400" dirty="0">
                <a:latin typeface="Roboto" panose="02000000000000000000" pitchFamily="2" charset="0"/>
                <a:ea typeface="Roboto" panose="02000000000000000000" pitchFamily="2" charset="0"/>
              </a:rPr>
            </a:br>
            <a:r>
              <a:rPr lang="en-US" sz="1400" dirty="0">
                <a:latin typeface="Roboto" panose="02000000000000000000" pitchFamily="2" charset="0"/>
                <a:ea typeface="Roboto" panose="02000000000000000000" pitchFamily="2" charset="0"/>
              </a:rPr>
              <a:t>We offer no complicated engagement models, no time-consuming escalation paths; no red tape.</a:t>
            </a:r>
            <a:br>
              <a:rPr lang="en-US" sz="1400" dirty="0">
                <a:latin typeface="Roboto Light" panose="02000000000000000000" pitchFamily="2" charset="0"/>
                <a:ea typeface="Roboto Light" panose="02000000000000000000" pitchFamily="2" charset="0"/>
              </a:rPr>
            </a:br>
            <a:br>
              <a:rPr lang="en-US" sz="1400" dirty="0">
                <a:latin typeface="Roboto Light" panose="02000000000000000000" pitchFamily="2" charset="0"/>
                <a:ea typeface="Roboto Light" panose="02000000000000000000" pitchFamily="2" charset="0"/>
              </a:rPr>
            </a:br>
            <a:r>
              <a:rPr lang="en-US" sz="1400" dirty="0">
                <a:latin typeface="Roboto" panose="02000000000000000000" pitchFamily="2" charset="0"/>
                <a:ea typeface="Roboto" panose="02000000000000000000" pitchFamily="2" charset="0"/>
              </a:rPr>
              <a:t>The very team you see here today are ready to step into your world and deliver Project Brainchild.</a:t>
            </a:r>
          </a:p>
        </p:txBody>
      </p:sp>
      <p:grpSp>
        <p:nvGrpSpPr>
          <p:cNvPr id="29" name="Группа 59">
            <a:extLst>
              <a:ext uri="{FF2B5EF4-FFF2-40B4-BE49-F238E27FC236}">
                <a16:creationId xmlns:a16="http://schemas.microsoft.com/office/drawing/2014/main" id="{BBF0D200-6E15-4B8F-A122-2EF5C033B117}"/>
              </a:ext>
            </a:extLst>
          </p:cNvPr>
          <p:cNvGrpSpPr/>
          <p:nvPr/>
        </p:nvGrpSpPr>
        <p:grpSpPr>
          <a:xfrm flipH="1">
            <a:off x="193963" y="4808935"/>
            <a:ext cx="1417800" cy="1637374"/>
            <a:chOff x="12120786" y="1602210"/>
            <a:chExt cx="10441160" cy="8313770"/>
          </a:xfrm>
        </p:grpSpPr>
        <p:grpSp>
          <p:nvGrpSpPr>
            <p:cNvPr id="30" name="Группа 3">
              <a:extLst>
                <a:ext uri="{FF2B5EF4-FFF2-40B4-BE49-F238E27FC236}">
                  <a16:creationId xmlns:a16="http://schemas.microsoft.com/office/drawing/2014/main" id="{D3EB9B4B-B10B-46A0-BA36-33273FC01A92}"/>
                </a:ext>
              </a:extLst>
            </p:cNvPr>
            <p:cNvGrpSpPr/>
            <p:nvPr/>
          </p:nvGrpSpPr>
          <p:grpSpPr>
            <a:xfrm flipH="1">
              <a:off x="12120786" y="8256148"/>
              <a:ext cx="1465503" cy="1659832"/>
              <a:chOff x="21944807" y="7297737"/>
              <a:chExt cx="1592263" cy="1803400"/>
            </a:xfrm>
          </p:grpSpPr>
          <p:sp>
            <p:nvSpPr>
              <p:cNvPr id="44" name="Freeform 6">
                <a:extLst>
                  <a:ext uri="{FF2B5EF4-FFF2-40B4-BE49-F238E27FC236}">
                    <a16:creationId xmlns:a16="http://schemas.microsoft.com/office/drawing/2014/main" id="{98E77DAA-CBA9-431D-ACE5-688BB12A2FFE}"/>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7">
                <a:extLst>
                  <a:ext uri="{FF2B5EF4-FFF2-40B4-BE49-F238E27FC236}">
                    <a16:creationId xmlns:a16="http://schemas.microsoft.com/office/drawing/2014/main" id="{35099698-4816-4979-9DE1-1F8E9893EBE5}"/>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6" name="Freeform 8">
                <a:extLst>
                  <a:ext uri="{FF2B5EF4-FFF2-40B4-BE49-F238E27FC236}">
                    <a16:creationId xmlns:a16="http://schemas.microsoft.com/office/drawing/2014/main" id="{0396AF4D-D32E-4372-8FB5-5DDBDB7467F4}"/>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9">
                <a:extLst>
                  <a:ext uri="{FF2B5EF4-FFF2-40B4-BE49-F238E27FC236}">
                    <a16:creationId xmlns:a16="http://schemas.microsoft.com/office/drawing/2014/main" id="{B02D88E4-FADF-4261-9A48-CCDDF4A6EC0D}"/>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31" name="Полилиния 38">
              <a:extLst>
                <a:ext uri="{FF2B5EF4-FFF2-40B4-BE49-F238E27FC236}">
                  <a16:creationId xmlns:a16="http://schemas.microsoft.com/office/drawing/2014/main" id="{6B7427B3-5696-4516-8354-2687C503770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11">
              <a:extLst>
                <a:ext uri="{FF2B5EF4-FFF2-40B4-BE49-F238E27FC236}">
                  <a16:creationId xmlns:a16="http://schemas.microsoft.com/office/drawing/2014/main" id="{0DE97DBD-B603-4682-ABE0-0F4820BCAD8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33" name="Freeform 12">
              <a:extLst>
                <a:ext uri="{FF2B5EF4-FFF2-40B4-BE49-F238E27FC236}">
                  <a16:creationId xmlns:a16="http://schemas.microsoft.com/office/drawing/2014/main" id="{CF52F1A9-F92E-41D4-BC60-48E88DD34042}"/>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13">
              <a:extLst>
                <a:ext uri="{FF2B5EF4-FFF2-40B4-BE49-F238E27FC236}">
                  <a16:creationId xmlns:a16="http://schemas.microsoft.com/office/drawing/2014/main" id="{4F055F00-A8AA-4FC1-91F4-1E356311370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14">
              <a:extLst>
                <a:ext uri="{FF2B5EF4-FFF2-40B4-BE49-F238E27FC236}">
                  <a16:creationId xmlns:a16="http://schemas.microsoft.com/office/drawing/2014/main" id="{80E3E01F-CEDC-4A3A-A4AB-C688B0B8D84C}"/>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15">
              <a:extLst>
                <a:ext uri="{FF2B5EF4-FFF2-40B4-BE49-F238E27FC236}">
                  <a16:creationId xmlns:a16="http://schemas.microsoft.com/office/drawing/2014/main" id="{D636F5A1-832C-4C55-A8EB-D7719315C672}"/>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24">
              <a:extLst>
                <a:ext uri="{FF2B5EF4-FFF2-40B4-BE49-F238E27FC236}">
                  <a16:creationId xmlns:a16="http://schemas.microsoft.com/office/drawing/2014/main" id="{357EB9C4-16BB-4AEA-BAAC-8C1C67157D16}"/>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25">
              <a:extLst>
                <a:ext uri="{FF2B5EF4-FFF2-40B4-BE49-F238E27FC236}">
                  <a16:creationId xmlns:a16="http://schemas.microsoft.com/office/drawing/2014/main" id="{33A7CE7D-5BC2-420E-ACD7-67F4D2C33B4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26">
              <a:extLst>
                <a:ext uri="{FF2B5EF4-FFF2-40B4-BE49-F238E27FC236}">
                  <a16:creationId xmlns:a16="http://schemas.microsoft.com/office/drawing/2014/main" id="{BD920AAC-3A5A-4B09-B05A-41CB90DA8607}"/>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27">
              <a:extLst>
                <a:ext uri="{FF2B5EF4-FFF2-40B4-BE49-F238E27FC236}">
                  <a16:creationId xmlns:a16="http://schemas.microsoft.com/office/drawing/2014/main" id="{E5B4536D-B556-4F1C-8C37-A4F68AAB196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1" name="Freeform 28">
              <a:extLst>
                <a:ext uri="{FF2B5EF4-FFF2-40B4-BE49-F238E27FC236}">
                  <a16:creationId xmlns:a16="http://schemas.microsoft.com/office/drawing/2014/main" id="{27009430-ABA0-4443-826E-7F611636E5C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2" name="Freeform 29">
              <a:extLst>
                <a:ext uri="{FF2B5EF4-FFF2-40B4-BE49-F238E27FC236}">
                  <a16:creationId xmlns:a16="http://schemas.microsoft.com/office/drawing/2014/main" id="{5A3E5388-E518-4ECE-8FBD-8C947797E633}"/>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3" name="Freeform 30">
              <a:extLst>
                <a:ext uri="{FF2B5EF4-FFF2-40B4-BE49-F238E27FC236}">
                  <a16:creationId xmlns:a16="http://schemas.microsoft.com/office/drawing/2014/main" id="{8531F2D7-CC78-42A8-A3AA-3646C0AC229F}"/>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51" name="Picture Placeholder 50">
            <a:extLst>
              <a:ext uri="{FF2B5EF4-FFF2-40B4-BE49-F238E27FC236}">
                <a16:creationId xmlns:a16="http://schemas.microsoft.com/office/drawing/2014/main" id="{D78B2353-6362-4990-8F89-85C5AE12580E}"/>
              </a:ext>
            </a:extLst>
          </p:cNvPr>
          <p:cNvPicPr>
            <a:picLocks noGrp="1" noChangeAspect="1"/>
          </p:cNvPicPr>
          <p:nvPr>
            <p:ph type="pic" sz="quarter" idx="30"/>
          </p:nvPr>
        </p:nvPicPr>
        <p:blipFill>
          <a:blip r:embed="rId2">
            <a:extLst>
              <a:ext uri="{28A0092B-C50C-407E-A947-70E740481C1C}">
                <a14:useLocalDpi xmlns:a14="http://schemas.microsoft.com/office/drawing/2010/main" val="0"/>
              </a:ext>
            </a:extLst>
          </a:blip>
          <a:srcRect l="27656" r="27656"/>
          <a:stretch>
            <a:fillRect/>
          </a:stretch>
        </p:blipFill>
        <p:spPr/>
      </p:pic>
      <p:sp>
        <p:nvSpPr>
          <p:cNvPr id="55" name="Rectangle 54">
            <a:extLst>
              <a:ext uri="{FF2B5EF4-FFF2-40B4-BE49-F238E27FC236}">
                <a16:creationId xmlns:a16="http://schemas.microsoft.com/office/drawing/2014/main" id="{094D648A-5EEF-4741-A3EF-07AC1239D776}"/>
              </a:ext>
            </a:extLst>
          </p:cNvPr>
          <p:cNvSpPr/>
          <p:nvPr/>
        </p:nvSpPr>
        <p:spPr>
          <a:xfrm>
            <a:off x="829057" y="1426222"/>
            <a:ext cx="4754021" cy="646331"/>
          </a:xfrm>
          <a:prstGeom prst="rect">
            <a:avLst/>
          </a:prstGeom>
        </p:spPr>
        <p:txBody>
          <a:bodyPr wrap="square">
            <a:spAutoFit/>
          </a:bodyPr>
          <a:lstStyle/>
          <a:p>
            <a:r>
              <a:rPr lang="en-GB" sz="3600" dirty="0">
                <a:solidFill>
                  <a:srgbClr val="000000">
                    <a:lumMod val="50000"/>
                    <a:lumOff val="50000"/>
                  </a:srgbClr>
                </a:solidFill>
                <a:latin typeface="Roboto Black" panose="02000000000000000000" pitchFamily="2" charset="0"/>
                <a:ea typeface="Roboto Black" panose="02000000000000000000" pitchFamily="2" charset="0"/>
                <a:cs typeface="Roboto Medium" charset="0"/>
              </a:rPr>
              <a:t>Why choose Datara?</a:t>
            </a:r>
            <a:endParaRPr lang="en-GB" sz="3600" dirty="0">
              <a:latin typeface="Roboto Black" panose="02000000000000000000" pitchFamily="2" charset="0"/>
              <a:ea typeface="Roboto Black" panose="02000000000000000000" pitchFamily="2" charset="0"/>
            </a:endParaRPr>
          </a:p>
        </p:txBody>
      </p:sp>
      <p:pic>
        <p:nvPicPr>
          <p:cNvPr id="56" name="Picture 55">
            <a:extLst>
              <a:ext uri="{FF2B5EF4-FFF2-40B4-BE49-F238E27FC236}">
                <a16:creationId xmlns:a16="http://schemas.microsoft.com/office/drawing/2014/main" id="{045F814E-0E1D-4DF2-9CD4-E6BD18E70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26" y="286161"/>
            <a:ext cx="3693915" cy="716192"/>
          </a:xfrm>
          <a:prstGeom prst="rect">
            <a:avLst/>
          </a:prstGeom>
        </p:spPr>
      </p:pic>
    </p:spTree>
    <p:extLst>
      <p:ext uri="{BB962C8B-B14F-4D97-AF65-F5344CB8AC3E}">
        <p14:creationId xmlns:p14="http://schemas.microsoft.com/office/powerpoint/2010/main" val="188542713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78DB059F-2C51-4A80-B757-87660A997CD9}"/>
              </a:ext>
            </a:extLst>
          </p:cNvPr>
          <p:cNvGraphicFramePr>
            <a:graphicFrameLocks noGrp="1"/>
          </p:cNvGraphicFramePr>
          <p:nvPr>
            <p:extLst>
              <p:ext uri="{D42A27DB-BD31-4B8C-83A1-F6EECF244321}">
                <p14:modId xmlns:p14="http://schemas.microsoft.com/office/powerpoint/2010/main" val="3153989462"/>
              </p:ext>
            </p:extLst>
          </p:nvPr>
        </p:nvGraphicFramePr>
        <p:xfrm>
          <a:off x="1493519" y="1601758"/>
          <a:ext cx="8998990" cy="2803833"/>
        </p:xfrm>
        <a:graphic>
          <a:graphicData uri="http://schemas.openxmlformats.org/drawingml/2006/table">
            <a:tbl>
              <a:tblPr firstRow="1" bandRow="1"/>
              <a:tblGrid>
                <a:gridCol w="2438356">
                  <a:extLst>
                    <a:ext uri="{9D8B030D-6E8A-4147-A177-3AD203B41FA5}">
                      <a16:colId xmlns:a16="http://schemas.microsoft.com/office/drawing/2014/main" val="20000"/>
                    </a:ext>
                  </a:extLst>
                </a:gridCol>
                <a:gridCol w="1313082">
                  <a:extLst>
                    <a:ext uri="{9D8B030D-6E8A-4147-A177-3AD203B41FA5}">
                      <a16:colId xmlns:a16="http://schemas.microsoft.com/office/drawing/2014/main" val="20001"/>
                    </a:ext>
                  </a:extLst>
                </a:gridCol>
                <a:gridCol w="1311888">
                  <a:extLst>
                    <a:ext uri="{9D8B030D-6E8A-4147-A177-3AD203B41FA5}">
                      <a16:colId xmlns:a16="http://schemas.microsoft.com/office/drawing/2014/main" val="20002"/>
                    </a:ext>
                  </a:extLst>
                </a:gridCol>
                <a:gridCol w="1311888">
                  <a:extLst>
                    <a:ext uri="{9D8B030D-6E8A-4147-A177-3AD203B41FA5}">
                      <a16:colId xmlns:a16="http://schemas.microsoft.com/office/drawing/2014/main" val="20003"/>
                    </a:ext>
                  </a:extLst>
                </a:gridCol>
                <a:gridCol w="1311888">
                  <a:extLst>
                    <a:ext uri="{9D8B030D-6E8A-4147-A177-3AD203B41FA5}">
                      <a16:colId xmlns:a16="http://schemas.microsoft.com/office/drawing/2014/main" val="20004"/>
                    </a:ext>
                  </a:extLst>
                </a:gridCol>
                <a:gridCol w="1311888">
                  <a:extLst>
                    <a:ext uri="{9D8B030D-6E8A-4147-A177-3AD203B41FA5}">
                      <a16:colId xmlns:a16="http://schemas.microsoft.com/office/drawing/2014/main" val="20005"/>
                    </a:ext>
                  </a:extLst>
                </a:gridCol>
              </a:tblGrid>
              <a:tr h="1188393">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endParaRPr lang="en-US" sz="1900" dirty="0">
                        <a:solidFill>
                          <a:schemeClr val="bg1">
                            <a:lumMod val="50000"/>
                          </a:schemeClr>
                        </a:solidFill>
                      </a:endParaRPr>
                    </a:p>
                  </a:txBody>
                  <a:tcPr marL="121920" marR="121920" marT="60960" marB="60960" anchor="b">
                    <a:lnL w="12700" cmpd="sng">
                      <a:noFill/>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 1000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 </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Over</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0242">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r>
                        <a:rPr lang="en-US" sz="1800" dirty="0">
                          <a:solidFill>
                            <a:schemeClr val="bg1">
                              <a:lumMod val="50000"/>
                            </a:schemeClr>
                          </a:solidFill>
                          <a:latin typeface="Roboto" panose="02000000000000000000" pitchFamily="2" charset="0"/>
                          <a:ea typeface="Roboto" panose="02000000000000000000" pitchFamily="2" charset="0"/>
                        </a:rPr>
                        <a:t>Detect document text API</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$00.0015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$01.50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$00.0006</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$00.60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extLst>
                  <a:ext uri="{0D108BD9-81ED-4DB2-BD59-A6C34878D82A}">
                    <a16:rowId xmlns:a16="http://schemas.microsoft.com/office/drawing/2014/main" val="10001"/>
                  </a:ext>
                </a:extLst>
              </a:tr>
              <a:tr h="789432">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Analyze document text API with tables and forms</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br>
                        <a:rPr lang="en-US" sz="1800" dirty="0">
                          <a:solidFill>
                            <a:schemeClr val="bg1">
                              <a:lumMod val="50000"/>
                            </a:schemeClr>
                          </a:solidFill>
                          <a:latin typeface="Roboto" panose="02000000000000000000" pitchFamily="2" charset="0"/>
                          <a:ea typeface="Roboto" panose="02000000000000000000" pitchFamily="2" charset="0"/>
                        </a:rPr>
                      </a:br>
                      <a:r>
                        <a:rPr lang="en-US" sz="1800" dirty="0">
                          <a:solidFill>
                            <a:schemeClr val="bg1">
                              <a:lumMod val="50000"/>
                            </a:schemeClr>
                          </a:solidFill>
                          <a:latin typeface="Roboto" panose="02000000000000000000" pitchFamily="2" charset="0"/>
                          <a:ea typeface="Roboto" panose="02000000000000000000" pitchFamily="2" charset="0"/>
                        </a:rPr>
                        <a:t>(100 Pages)</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$00.065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$65.00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$50.00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1" name="Прямоугольник 62">
            <a:extLst>
              <a:ext uri="{FF2B5EF4-FFF2-40B4-BE49-F238E27FC236}">
                <a16:creationId xmlns:a16="http://schemas.microsoft.com/office/drawing/2014/main" id="{67D1A1C2-9ECB-4B8E-95FF-005AAFBF4DD4}"/>
              </a:ext>
            </a:extLst>
          </p:cNvPr>
          <p:cNvSpPr/>
          <p:nvPr/>
        </p:nvSpPr>
        <p:spPr>
          <a:xfrm rot="5400000">
            <a:off x="5354318" y="-5354318"/>
            <a:ext cx="1483361" cy="12192000"/>
          </a:xfrm>
          <a:prstGeom prst="rect">
            <a:avLst/>
          </a:prstGeom>
          <a:blipFill dpi="0" rotWithShape="0">
            <a:blip r:embed="rId2">
              <a:alphaModFix amt="41000"/>
            </a:blip>
            <a:srcRect/>
            <a:tile tx="0" ty="0" sx="100000" sy="100000" flip="none" algn="tl"/>
          </a:blipFill>
          <a:ln w="25400" cap="flat" cmpd="sng" algn="ctr">
            <a:noFill/>
            <a:prstDash val="solid"/>
          </a:ln>
          <a:effectLst>
            <a:outerShdw blurRad="50800" dist="38100" dir="2700000" algn="tl" rotWithShape="0">
              <a:prstClr val="black">
                <a:alpha val="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2" name="Picture 41">
            <a:extLst>
              <a:ext uri="{FF2B5EF4-FFF2-40B4-BE49-F238E27FC236}">
                <a16:creationId xmlns:a16="http://schemas.microsoft.com/office/drawing/2014/main" id="{A11D6943-127F-476C-8F80-850515A5E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519" y="189178"/>
            <a:ext cx="3839005" cy="944418"/>
          </a:xfrm>
          <a:prstGeom prst="rect">
            <a:avLst/>
          </a:prstGeom>
          <a:noFill/>
        </p:spPr>
      </p:pic>
      <p:pic>
        <p:nvPicPr>
          <p:cNvPr id="43" name="Picture 42">
            <a:extLst>
              <a:ext uri="{FF2B5EF4-FFF2-40B4-BE49-F238E27FC236}">
                <a16:creationId xmlns:a16="http://schemas.microsoft.com/office/drawing/2014/main" id="{DD18F928-49AD-4EF7-A44D-0F93FC999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903" y="404409"/>
            <a:ext cx="1127367" cy="674541"/>
          </a:xfrm>
          <a:prstGeom prst="rect">
            <a:avLst/>
          </a:prstGeom>
        </p:spPr>
      </p:pic>
      <p:sp>
        <p:nvSpPr>
          <p:cNvPr id="44" name="Текст 4">
            <a:extLst>
              <a:ext uri="{FF2B5EF4-FFF2-40B4-BE49-F238E27FC236}">
                <a16:creationId xmlns:a16="http://schemas.microsoft.com/office/drawing/2014/main" id="{47D52665-D54D-40A8-9EE4-6ED4FED99699}"/>
              </a:ext>
            </a:extLst>
          </p:cNvPr>
          <p:cNvSpPr txBox="1">
            <a:spLocks/>
          </p:cNvSpPr>
          <p:nvPr/>
        </p:nvSpPr>
        <p:spPr>
          <a:xfrm>
            <a:off x="8495665" y="269472"/>
            <a:ext cx="2202815" cy="94441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Textract</a:t>
            </a:r>
          </a:p>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API Pricing</a:t>
            </a:r>
            <a:endParaRPr lang="en" dirty="0">
              <a:solidFill>
                <a:schemeClr val="bg2">
                  <a:lumMod val="25000"/>
                </a:schemeClr>
              </a:solidFill>
              <a:latin typeface="Roboto Medium" panose="02000000000000000000" pitchFamily="2" charset="0"/>
              <a:ea typeface="Roboto Medium" panose="02000000000000000000" pitchFamily="2" charset="0"/>
            </a:endParaRPr>
          </a:p>
        </p:txBody>
      </p:sp>
      <p:sp>
        <p:nvSpPr>
          <p:cNvPr id="45" name="Заголовок 7">
            <a:extLst>
              <a:ext uri="{FF2B5EF4-FFF2-40B4-BE49-F238E27FC236}">
                <a16:creationId xmlns:a16="http://schemas.microsoft.com/office/drawing/2014/main" id="{E0ED511F-931E-4731-8EB9-F158ADF91BC2}"/>
              </a:ext>
            </a:extLst>
          </p:cNvPr>
          <p:cNvSpPr txBox="1">
            <a:spLocks/>
          </p:cNvSpPr>
          <p:nvPr/>
        </p:nvSpPr>
        <p:spPr>
          <a:xfrm>
            <a:off x="1493519" y="4588638"/>
            <a:ext cx="8998990" cy="1618198"/>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marL="0" marR="0" lvl="0" indent="0" algn="l" defTabSz="1219017" rtl="0" eaLnBrk="1" fontAlgn="auto" latinLnBrk="0" hangingPunct="1">
              <a:lnSpc>
                <a:spcPct val="100000"/>
              </a:lnSpc>
              <a:spcBef>
                <a:spcPct val="0"/>
              </a:spcBef>
              <a:spcAft>
                <a:spcPts val="0"/>
              </a:spcAft>
              <a:buClrTx/>
              <a:buSzTx/>
              <a:buFontTx/>
              <a:buNone/>
              <a:tabLst>
                <a:tab pos="1820498" algn="l"/>
              </a:tabLst>
              <a:defRPr/>
            </a:pPr>
            <a:r>
              <a:rPr kumimoji="0" lang="en-US" sz="2800" b="0" i="0" u="none" strike="noStrike" kern="1200" cap="none" spc="0" normalizeH="0" baseline="0" noProof="0" dirty="0">
                <a:ln>
                  <a:noFill/>
                </a:ln>
                <a:solidFill>
                  <a:schemeClr val="bg1">
                    <a:lumMod val="50000"/>
                  </a:schemeClr>
                </a:solidFill>
                <a:effectLst/>
                <a:uLnTx/>
                <a:uFillTx/>
                <a:latin typeface="Roboto Black" panose="02000000000000000000" pitchFamily="2" charset="0"/>
                <a:ea typeface="Roboto Black" panose="02000000000000000000" pitchFamily="2" charset="0"/>
              </a:rPr>
              <a:t>Note:</a:t>
            </a:r>
            <a:br>
              <a:rPr kumimoji="0" lang="en-US" sz="3200" b="0" i="0" u="none" strike="noStrike" kern="1200" cap="none" spc="0" normalizeH="0" baseline="0" noProof="0" dirty="0">
                <a:ln>
                  <a:noFill/>
                </a:ln>
                <a:solidFill>
                  <a:srgbClr val="000000">
                    <a:lumMod val="65000"/>
                    <a:lumOff val="35000"/>
                  </a:srgbClr>
                </a:solidFill>
                <a:effectLst/>
                <a:uLnTx/>
                <a:uFillTx/>
                <a:latin typeface="Roboto Black" panose="02000000000000000000" pitchFamily="2" charset="0"/>
                <a:ea typeface="Roboto Black" panose="02000000000000000000" pitchFamily="2" charset="0"/>
              </a:rPr>
            </a:br>
            <a:r>
              <a:rPr kumimoji="0" lang="en-US" sz="2000" b="0" i="0" u="none" strike="noStrike" kern="1200" cap="none" spc="0" normalizeH="0" baseline="0" noProof="0" dirty="0">
                <a:ln>
                  <a:noFill/>
                </a:ln>
                <a:solidFill>
                  <a:srgbClr val="000000">
                    <a:lumMod val="50000"/>
                    <a:lumOff val="50000"/>
                  </a:srgbClr>
                </a:solidFill>
                <a:effectLst/>
                <a:uLnTx/>
                <a:uFillTx/>
                <a:latin typeface="Roboto" panose="02000000000000000000" pitchFamily="2" charset="0"/>
                <a:ea typeface="Roboto" panose="02000000000000000000" pitchFamily="2" charset="0"/>
              </a:rPr>
              <a:t>Parts of this solution are built on AWS storage and services which will incur costs. Datara can better estimate these costs when we have more information about the volume of data and storage needed.</a:t>
            </a:r>
            <a:endParaRPr kumimoji="0" lang="en" sz="3200" b="1" i="0" u="none" strike="noStrike" kern="1200" cap="none" spc="0" normalizeH="0" baseline="0" noProof="0" dirty="0">
              <a:ln>
                <a:noFill/>
              </a:ln>
              <a:solidFill>
                <a:srgbClr val="000000">
                  <a:lumMod val="50000"/>
                  <a:lumOff val="50000"/>
                </a:srgbClr>
              </a:solidFill>
              <a:effectLst/>
              <a:uLnTx/>
              <a:uFillTx/>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9816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898159F0-07C7-4599-95D3-126D4BC9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90" y="50633"/>
            <a:ext cx="3839005" cy="944418"/>
          </a:xfrm>
          <a:prstGeom prst="rect">
            <a:avLst/>
          </a:prstGeom>
          <a:noFill/>
        </p:spPr>
      </p:pic>
      <p:sp>
        <p:nvSpPr>
          <p:cNvPr id="49" name="Текст 4">
            <a:extLst>
              <a:ext uri="{FF2B5EF4-FFF2-40B4-BE49-F238E27FC236}">
                <a16:creationId xmlns:a16="http://schemas.microsoft.com/office/drawing/2014/main" id="{9EB3977B-4FF8-4CB0-BB8F-9A35973DA4DC}"/>
              </a:ext>
            </a:extLst>
          </p:cNvPr>
          <p:cNvSpPr txBox="1">
            <a:spLocks/>
          </p:cNvSpPr>
          <p:nvPr/>
        </p:nvSpPr>
        <p:spPr>
          <a:xfrm>
            <a:off x="258598" y="1073831"/>
            <a:ext cx="3600277" cy="89438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Project Brainchild </a:t>
            </a:r>
          </a:p>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92916"/>
            <a:chOff x="5441120" y="437193"/>
            <a:chExt cx="6277532" cy="5449346"/>
          </a:xfrm>
        </p:grpSpPr>
        <p:sp>
          <p:nvSpPr>
            <p:cNvPr id="19" name="Hexagon 18"/>
            <p:cNvSpPr/>
            <p:nvPr/>
          </p:nvSpPr>
          <p:spPr>
            <a:xfrm rot="5400000">
              <a:off x="8473287" y="389009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477314" y="399818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grpSp>
        <p:nvGrpSpPr>
          <p:cNvPr id="65" name="Group 64">
            <a:extLst>
              <a:ext uri="{FF2B5EF4-FFF2-40B4-BE49-F238E27FC236}">
                <a16:creationId xmlns:a16="http://schemas.microsoft.com/office/drawing/2014/main" id="{2FD6E439-363B-4E17-850F-CAFF21F860E7}"/>
              </a:ext>
            </a:extLst>
          </p:cNvPr>
          <p:cNvGrpSpPr/>
          <p:nvPr/>
        </p:nvGrpSpPr>
        <p:grpSpPr>
          <a:xfrm>
            <a:off x="7822655" y="2309091"/>
            <a:ext cx="1326425" cy="2100380"/>
            <a:chOff x="3789374" y="-200025"/>
            <a:chExt cx="4816487" cy="7054852"/>
          </a:xfrm>
        </p:grpSpPr>
        <p:sp>
          <p:nvSpPr>
            <p:cNvPr id="66" name="Freeform 5">
              <a:extLst>
                <a:ext uri="{FF2B5EF4-FFF2-40B4-BE49-F238E27FC236}">
                  <a16:creationId xmlns:a16="http://schemas.microsoft.com/office/drawing/2014/main" id="{C75A60ED-DC47-482A-A2C5-97056CFD6E41}"/>
                </a:ext>
              </a:extLst>
            </p:cNvPr>
            <p:cNvSpPr>
              <a:spLocks/>
            </p:cNvSpPr>
            <p:nvPr/>
          </p:nvSpPr>
          <p:spPr bwMode="auto">
            <a:xfrm>
              <a:off x="6299219" y="2227263"/>
              <a:ext cx="466726" cy="803275"/>
            </a:xfrm>
            <a:custGeom>
              <a:avLst/>
              <a:gdLst>
                <a:gd name="T0" fmla="*/ 118 w 177"/>
                <a:gd name="T1" fmla="*/ 0 h 305"/>
                <a:gd name="T2" fmla="*/ 0 w 177"/>
                <a:gd name="T3" fmla="*/ 267 h 305"/>
                <a:gd name="T4" fmla="*/ 52 w 177"/>
                <a:gd name="T5" fmla="*/ 305 h 305"/>
                <a:gd name="T6" fmla="*/ 177 w 177"/>
                <a:gd name="T7" fmla="*/ 59 h 305"/>
                <a:gd name="T8" fmla="*/ 118 w 177"/>
                <a:gd name="T9" fmla="*/ 0 h 305"/>
              </a:gdLst>
              <a:ahLst/>
              <a:cxnLst>
                <a:cxn ang="0">
                  <a:pos x="T0" y="T1"/>
                </a:cxn>
                <a:cxn ang="0">
                  <a:pos x="T2" y="T3"/>
                </a:cxn>
                <a:cxn ang="0">
                  <a:pos x="T4" y="T5"/>
                </a:cxn>
                <a:cxn ang="0">
                  <a:pos x="T6" y="T7"/>
                </a:cxn>
                <a:cxn ang="0">
                  <a:pos x="T8" y="T9"/>
                </a:cxn>
              </a:cxnLst>
              <a:rect l="0" t="0" r="r" b="b"/>
              <a:pathLst>
                <a:path w="177" h="305">
                  <a:moveTo>
                    <a:pt x="118" y="0"/>
                  </a:moveTo>
                  <a:cubicBezTo>
                    <a:pt x="123" y="74"/>
                    <a:pt x="97" y="165"/>
                    <a:pt x="0" y="267"/>
                  </a:cubicBezTo>
                  <a:cubicBezTo>
                    <a:pt x="52" y="305"/>
                    <a:pt x="52" y="305"/>
                    <a:pt x="52" y="305"/>
                  </a:cubicBezTo>
                  <a:cubicBezTo>
                    <a:pt x="132" y="219"/>
                    <a:pt x="177" y="134"/>
                    <a:pt x="177" y="59"/>
                  </a:cubicBezTo>
                  <a:cubicBezTo>
                    <a:pt x="118" y="0"/>
                    <a:pt x="118" y="0"/>
                    <a:pt x="118" y="0"/>
                  </a:cubicBezTo>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7" name="Freeform 6">
              <a:extLst>
                <a:ext uri="{FF2B5EF4-FFF2-40B4-BE49-F238E27FC236}">
                  <a16:creationId xmlns:a16="http://schemas.microsoft.com/office/drawing/2014/main" id="{C8D77A94-F948-4A37-BB73-7F1531E59CDD}"/>
                </a:ext>
              </a:extLst>
            </p:cNvPr>
            <p:cNvSpPr>
              <a:spLocks/>
            </p:cNvSpPr>
            <p:nvPr/>
          </p:nvSpPr>
          <p:spPr bwMode="auto">
            <a:xfrm>
              <a:off x="6299219" y="2728914"/>
              <a:ext cx="287338" cy="301625"/>
            </a:xfrm>
            <a:custGeom>
              <a:avLst/>
              <a:gdLst>
                <a:gd name="T0" fmla="*/ 62 w 109"/>
                <a:gd name="T1" fmla="*/ 0 h 115"/>
                <a:gd name="T2" fmla="*/ 0 w 109"/>
                <a:gd name="T3" fmla="*/ 77 h 115"/>
                <a:gd name="T4" fmla="*/ 52 w 109"/>
                <a:gd name="T5" fmla="*/ 115 h 115"/>
                <a:gd name="T6" fmla="*/ 109 w 109"/>
                <a:gd name="T7" fmla="*/ 46 h 115"/>
                <a:gd name="T8" fmla="*/ 62 w 109"/>
                <a:gd name="T9" fmla="*/ 0 h 115"/>
              </a:gdLst>
              <a:ahLst/>
              <a:cxnLst>
                <a:cxn ang="0">
                  <a:pos x="T0" y="T1"/>
                </a:cxn>
                <a:cxn ang="0">
                  <a:pos x="T2" y="T3"/>
                </a:cxn>
                <a:cxn ang="0">
                  <a:pos x="T4" y="T5"/>
                </a:cxn>
                <a:cxn ang="0">
                  <a:pos x="T6" y="T7"/>
                </a:cxn>
                <a:cxn ang="0">
                  <a:pos x="T8" y="T9"/>
                </a:cxn>
              </a:cxnLst>
              <a:rect l="0" t="0" r="r" b="b"/>
              <a:pathLst>
                <a:path w="109" h="115">
                  <a:moveTo>
                    <a:pt x="62" y="0"/>
                  </a:moveTo>
                  <a:cubicBezTo>
                    <a:pt x="45" y="25"/>
                    <a:pt x="25" y="51"/>
                    <a:pt x="0" y="77"/>
                  </a:cubicBezTo>
                  <a:cubicBezTo>
                    <a:pt x="52" y="115"/>
                    <a:pt x="52" y="115"/>
                    <a:pt x="52" y="115"/>
                  </a:cubicBezTo>
                  <a:cubicBezTo>
                    <a:pt x="73" y="92"/>
                    <a:pt x="92" y="69"/>
                    <a:pt x="109" y="46"/>
                  </a:cubicBezTo>
                  <a:lnTo>
                    <a:pt x="6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8" name="Freeform 7">
              <a:extLst>
                <a:ext uri="{FF2B5EF4-FFF2-40B4-BE49-F238E27FC236}">
                  <a16:creationId xmlns:a16="http://schemas.microsoft.com/office/drawing/2014/main" id="{725F2006-2178-4D97-8BE5-ADAFB476FC12}"/>
                </a:ext>
              </a:extLst>
            </p:cNvPr>
            <p:cNvSpPr>
              <a:spLocks/>
            </p:cNvSpPr>
            <p:nvPr/>
          </p:nvSpPr>
          <p:spPr bwMode="auto">
            <a:xfrm>
              <a:off x="3871924" y="1911351"/>
              <a:ext cx="1163641" cy="1362075"/>
            </a:xfrm>
            <a:custGeom>
              <a:avLst/>
              <a:gdLst>
                <a:gd name="T0" fmla="*/ 3 w 441"/>
                <a:gd name="T1" fmla="*/ 45 h 517"/>
                <a:gd name="T2" fmla="*/ 13 w 441"/>
                <a:gd name="T3" fmla="*/ 8 h 517"/>
                <a:gd name="T4" fmla="*/ 22 w 441"/>
                <a:gd name="T5" fmla="*/ 19 h 517"/>
                <a:gd name="T6" fmla="*/ 32 w 441"/>
                <a:gd name="T7" fmla="*/ 5 h 517"/>
                <a:gd name="T8" fmla="*/ 43 w 441"/>
                <a:gd name="T9" fmla="*/ 19 h 517"/>
                <a:gd name="T10" fmla="*/ 53 w 441"/>
                <a:gd name="T11" fmla="*/ 4 h 517"/>
                <a:gd name="T12" fmla="*/ 66 w 441"/>
                <a:gd name="T13" fmla="*/ 17 h 517"/>
                <a:gd name="T14" fmla="*/ 78 w 441"/>
                <a:gd name="T15" fmla="*/ 1 h 517"/>
                <a:gd name="T16" fmla="*/ 87 w 441"/>
                <a:gd name="T17" fmla="*/ 47 h 517"/>
                <a:gd name="T18" fmla="*/ 441 w 441"/>
                <a:gd name="T19" fmla="*/ 443 h 517"/>
                <a:gd name="T20" fmla="*/ 427 w 441"/>
                <a:gd name="T21" fmla="*/ 517 h 517"/>
                <a:gd name="T22" fmla="*/ 3 w 441"/>
                <a:gd name="T23" fmla="*/ 4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517">
                  <a:moveTo>
                    <a:pt x="3" y="45"/>
                  </a:moveTo>
                  <a:cubicBezTo>
                    <a:pt x="2" y="31"/>
                    <a:pt x="0" y="7"/>
                    <a:pt x="13" y="8"/>
                  </a:cubicBezTo>
                  <a:cubicBezTo>
                    <a:pt x="19" y="9"/>
                    <a:pt x="21" y="13"/>
                    <a:pt x="22" y="19"/>
                  </a:cubicBezTo>
                  <a:cubicBezTo>
                    <a:pt x="23" y="12"/>
                    <a:pt x="26" y="4"/>
                    <a:pt x="32" y="5"/>
                  </a:cubicBezTo>
                  <a:cubicBezTo>
                    <a:pt x="38" y="6"/>
                    <a:pt x="42" y="11"/>
                    <a:pt x="43" y="19"/>
                  </a:cubicBezTo>
                  <a:cubicBezTo>
                    <a:pt x="43" y="13"/>
                    <a:pt x="48" y="3"/>
                    <a:pt x="53" y="4"/>
                  </a:cubicBezTo>
                  <a:cubicBezTo>
                    <a:pt x="59" y="4"/>
                    <a:pt x="65" y="11"/>
                    <a:pt x="66" y="17"/>
                  </a:cubicBezTo>
                  <a:cubicBezTo>
                    <a:pt x="67" y="8"/>
                    <a:pt x="68" y="0"/>
                    <a:pt x="78" y="1"/>
                  </a:cubicBezTo>
                  <a:cubicBezTo>
                    <a:pt x="89" y="2"/>
                    <a:pt x="87" y="34"/>
                    <a:pt x="87" y="47"/>
                  </a:cubicBezTo>
                  <a:cubicBezTo>
                    <a:pt x="86" y="60"/>
                    <a:pt x="99" y="381"/>
                    <a:pt x="441" y="443"/>
                  </a:cubicBezTo>
                  <a:cubicBezTo>
                    <a:pt x="427" y="517"/>
                    <a:pt x="427" y="517"/>
                    <a:pt x="427" y="517"/>
                  </a:cubicBezTo>
                  <a:cubicBezTo>
                    <a:pt x="18" y="446"/>
                    <a:pt x="4" y="60"/>
                    <a:pt x="3" y="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9" name="Freeform 8">
              <a:extLst>
                <a:ext uri="{FF2B5EF4-FFF2-40B4-BE49-F238E27FC236}">
                  <a16:creationId xmlns:a16="http://schemas.microsoft.com/office/drawing/2014/main" id="{155415AC-6E6F-4AF6-BA04-067D4D16EACF}"/>
                </a:ext>
              </a:extLst>
            </p:cNvPr>
            <p:cNvSpPr>
              <a:spLocks/>
            </p:cNvSpPr>
            <p:nvPr/>
          </p:nvSpPr>
          <p:spPr bwMode="auto">
            <a:xfrm>
              <a:off x="4764101" y="3022602"/>
              <a:ext cx="271464" cy="250825"/>
            </a:xfrm>
            <a:custGeom>
              <a:avLst/>
              <a:gdLst>
                <a:gd name="T0" fmla="*/ 103 w 103"/>
                <a:gd name="T1" fmla="*/ 21 h 95"/>
                <a:gd name="T2" fmla="*/ 25 w 103"/>
                <a:gd name="T3" fmla="*/ 0 h 95"/>
                <a:gd name="T4" fmla="*/ 0 w 103"/>
                <a:gd name="T5" fmla="*/ 73 h 95"/>
                <a:gd name="T6" fmla="*/ 89 w 103"/>
                <a:gd name="T7" fmla="*/ 95 h 95"/>
                <a:gd name="T8" fmla="*/ 103 w 103"/>
                <a:gd name="T9" fmla="*/ 21 h 95"/>
              </a:gdLst>
              <a:ahLst/>
              <a:cxnLst>
                <a:cxn ang="0">
                  <a:pos x="T0" y="T1"/>
                </a:cxn>
                <a:cxn ang="0">
                  <a:pos x="T2" y="T3"/>
                </a:cxn>
                <a:cxn ang="0">
                  <a:pos x="T4" y="T5"/>
                </a:cxn>
                <a:cxn ang="0">
                  <a:pos x="T6" y="T7"/>
                </a:cxn>
                <a:cxn ang="0">
                  <a:pos x="T8" y="T9"/>
                </a:cxn>
              </a:cxnLst>
              <a:rect l="0" t="0" r="r" b="b"/>
              <a:pathLst>
                <a:path w="103" h="95">
                  <a:moveTo>
                    <a:pt x="103" y="21"/>
                  </a:moveTo>
                  <a:cubicBezTo>
                    <a:pt x="75" y="16"/>
                    <a:pt x="49" y="9"/>
                    <a:pt x="25" y="0"/>
                  </a:cubicBezTo>
                  <a:cubicBezTo>
                    <a:pt x="0" y="73"/>
                    <a:pt x="0" y="73"/>
                    <a:pt x="0" y="73"/>
                  </a:cubicBezTo>
                  <a:cubicBezTo>
                    <a:pt x="27" y="82"/>
                    <a:pt x="57" y="89"/>
                    <a:pt x="89" y="95"/>
                  </a:cubicBezTo>
                  <a:lnTo>
                    <a:pt x="103" y="2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0" name="Freeform 9">
              <a:extLst>
                <a:ext uri="{FF2B5EF4-FFF2-40B4-BE49-F238E27FC236}">
                  <a16:creationId xmlns:a16="http://schemas.microsoft.com/office/drawing/2014/main" id="{F1EB7634-E1E4-4067-BB6A-C78487E7C98B}"/>
                </a:ext>
              </a:extLst>
            </p:cNvPr>
            <p:cNvSpPr>
              <a:spLocks/>
            </p:cNvSpPr>
            <p:nvPr/>
          </p:nvSpPr>
          <p:spPr bwMode="auto">
            <a:xfrm>
              <a:off x="4433901" y="1479550"/>
              <a:ext cx="1989143" cy="1790700"/>
            </a:xfrm>
            <a:custGeom>
              <a:avLst/>
              <a:gdLst>
                <a:gd name="T0" fmla="*/ 182 w 754"/>
                <a:gd name="T1" fmla="*/ 595 h 680"/>
                <a:gd name="T2" fmla="*/ 518 w 754"/>
                <a:gd name="T3" fmla="*/ 105 h 680"/>
                <a:gd name="T4" fmla="*/ 754 w 754"/>
                <a:gd name="T5" fmla="*/ 495 h 680"/>
                <a:gd name="T6" fmla="*/ 182 w 754"/>
                <a:gd name="T7" fmla="*/ 595 h 680"/>
              </a:gdLst>
              <a:ahLst/>
              <a:cxnLst>
                <a:cxn ang="0">
                  <a:pos x="T0" y="T1"/>
                </a:cxn>
                <a:cxn ang="0">
                  <a:pos x="T2" y="T3"/>
                </a:cxn>
                <a:cxn ang="0">
                  <a:pos x="T4" y="T5"/>
                </a:cxn>
                <a:cxn ang="0">
                  <a:pos x="T6" y="T7"/>
                </a:cxn>
              </a:cxnLst>
              <a:rect l="0" t="0" r="r" b="b"/>
              <a:pathLst>
                <a:path w="754" h="680">
                  <a:moveTo>
                    <a:pt x="182" y="595"/>
                  </a:moveTo>
                  <a:cubicBezTo>
                    <a:pt x="182" y="595"/>
                    <a:pt x="0" y="0"/>
                    <a:pt x="518" y="105"/>
                  </a:cubicBezTo>
                  <a:cubicBezTo>
                    <a:pt x="518" y="105"/>
                    <a:pt x="690" y="185"/>
                    <a:pt x="754" y="495"/>
                  </a:cubicBezTo>
                  <a:cubicBezTo>
                    <a:pt x="308" y="680"/>
                    <a:pt x="182" y="595"/>
                    <a:pt x="182" y="59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1" name="Freeform 10">
              <a:extLst>
                <a:ext uri="{FF2B5EF4-FFF2-40B4-BE49-F238E27FC236}">
                  <a16:creationId xmlns:a16="http://schemas.microsoft.com/office/drawing/2014/main" id="{7093F3D1-B4AC-4204-9571-CE21B73FCC5B}"/>
                </a:ext>
              </a:extLst>
            </p:cNvPr>
            <p:cNvSpPr>
              <a:spLocks/>
            </p:cNvSpPr>
            <p:nvPr/>
          </p:nvSpPr>
          <p:spPr bwMode="auto">
            <a:xfrm>
              <a:off x="4418025" y="1227138"/>
              <a:ext cx="2033592" cy="1562101"/>
            </a:xfrm>
            <a:custGeom>
              <a:avLst/>
              <a:gdLst>
                <a:gd name="T0" fmla="*/ 0 w 771"/>
                <a:gd name="T1" fmla="*/ 117 h 593"/>
                <a:gd name="T2" fmla="*/ 527 w 771"/>
                <a:gd name="T3" fmla="*/ 304 h 593"/>
                <a:gd name="T4" fmla="*/ 580 w 771"/>
                <a:gd name="T5" fmla="*/ 412 h 593"/>
                <a:gd name="T6" fmla="*/ 647 w 771"/>
                <a:gd name="T7" fmla="*/ 407 h 593"/>
                <a:gd name="T8" fmla="*/ 601 w 771"/>
                <a:gd name="T9" fmla="*/ 449 h 593"/>
                <a:gd name="T10" fmla="*/ 760 w 771"/>
                <a:gd name="T11" fmla="*/ 591 h 593"/>
                <a:gd name="T12" fmla="*/ 760 w 771"/>
                <a:gd name="T13" fmla="*/ 338 h 593"/>
                <a:gd name="T14" fmla="*/ 565 w 771"/>
                <a:gd name="T15" fmla="*/ 102 h 593"/>
                <a:gd name="T16" fmla="*/ 351 w 771"/>
                <a:gd name="T17" fmla="*/ 26 h 593"/>
                <a:gd name="T18" fmla="*/ 0 w 771"/>
                <a:gd name="T19" fmla="*/ 11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1" h="593">
                  <a:moveTo>
                    <a:pt x="0" y="117"/>
                  </a:moveTo>
                  <a:cubicBezTo>
                    <a:pt x="0" y="117"/>
                    <a:pt x="81" y="507"/>
                    <a:pt x="527" y="304"/>
                  </a:cubicBezTo>
                  <a:cubicBezTo>
                    <a:pt x="580" y="412"/>
                    <a:pt x="580" y="412"/>
                    <a:pt x="580" y="412"/>
                  </a:cubicBezTo>
                  <a:cubicBezTo>
                    <a:pt x="580" y="412"/>
                    <a:pt x="621" y="355"/>
                    <a:pt x="647" y="407"/>
                  </a:cubicBezTo>
                  <a:cubicBezTo>
                    <a:pt x="674" y="459"/>
                    <a:pt x="601" y="449"/>
                    <a:pt x="601" y="449"/>
                  </a:cubicBezTo>
                  <a:cubicBezTo>
                    <a:pt x="601" y="449"/>
                    <a:pt x="684" y="568"/>
                    <a:pt x="760" y="591"/>
                  </a:cubicBezTo>
                  <a:cubicBezTo>
                    <a:pt x="760" y="593"/>
                    <a:pt x="771" y="466"/>
                    <a:pt x="760" y="338"/>
                  </a:cubicBezTo>
                  <a:cubicBezTo>
                    <a:pt x="746" y="187"/>
                    <a:pt x="701" y="36"/>
                    <a:pt x="565" y="102"/>
                  </a:cubicBezTo>
                  <a:cubicBezTo>
                    <a:pt x="565" y="102"/>
                    <a:pt x="508" y="0"/>
                    <a:pt x="351" y="26"/>
                  </a:cubicBezTo>
                  <a:cubicBezTo>
                    <a:pt x="190" y="53"/>
                    <a:pt x="166" y="264"/>
                    <a:pt x="0" y="117"/>
                  </a:cubicBezTo>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2" name="Freeform 11">
              <a:extLst>
                <a:ext uri="{FF2B5EF4-FFF2-40B4-BE49-F238E27FC236}">
                  <a16:creationId xmlns:a16="http://schemas.microsoft.com/office/drawing/2014/main" id="{141C9667-972F-4152-840D-C749192BED30}"/>
                </a:ext>
              </a:extLst>
            </p:cNvPr>
            <p:cNvSpPr>
              <a:spLocks/>
            </p:cNvSpPr>
            <p:nvPr/>
          </p:nvSpPr>
          <p:spPr bwMode="auto">
            <a:xfrm>
              <a:off x="4913327" y="2784476"/>
              <a:ext cx="1616078" cy="1263650"/>
            </a:xfrm>
            <a:custGeom>
              <a:avLst/>
              <a:gdLst>
                <a:gd name="T0" fmla="*/ 0 w 612"/>
                <a:gd name="T1" fmla="*/ 100 h 480"/>
                <a:gd name="T2" fmla="*/ 82 w 612"/>
                <a:gd name="T3" fmla="*/ 470 h 480"/>
                <a:gd name="T4" fmla="*/ 612 w 612"/>
                <a:gd name="T5" fmla="*/ 390 h 480"/>
                <a:gd name="T6" fmla="*/ 572 w 612"/>
                <a:gd name="T7" fmla="*/ 0 h 480"/>
                <a:gd name="T8" fmla="*/ 0 w 612"/>
                <a:gd name="T9" fmla="*/ 100 h 480"/>
              </a:gdLst>
              <a:ahLst/>
              <a:cxnLst>
                <a:cxn ang="0">
                  <a:pos x="T0" y="T1"/>
                </a:cxn>
                <a:cxn ang="0">
                  <a:pos x="T2" y="T3"/>
                </a:cxn>
                <a:cxn ang="0">
                  <a:pos x="T4" y="T5"/>
                </a:cxn>
                <a:cxn ang="0">
                  <a:pos x="T6" y="T7"/>
                </a:cxn>
                <a:cxn ang="0">
                  <a:pos x="T8" y="T9"/>
                </a:cxn>
              </a:cxnLst>
              <a:rect l="0" t="0" r="r" b="b"/>
              <a:pathLst>
                <a:path w="612" h="480">
                  <a:moveTo>
                    <a:pt x="0" y="100"/>
                  </a:moveTo>
                  <a:cubicBezTo>
                    <a:pt x="82" y="470"/>
                    <a:pt x="82" y="470"/>
                    <a:pt x="82" y="470"/>
                  </a:cubicBezTo>
                  <a:cubicBezTo>
                    <a:pt x="82" y="470"/>
                    <a:pt x="316" y="480"/>
                    <a:pt x="612" y="390"/>
                  </a:cubicBezTo>
                  <a:cubicBezTo>
                    <a:pt x="572" y="0"/>
                    <a:pt x="572" y="0"/>
                    <a:pt x="572" y="0"/>
                  </a:cubicBezTo>
                  <a:cubicBezTo>
                    <a:pt x="572" y="0"/>
                    <a:pt x="204" y="127"/>
                    <a:pt x="0" y="10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3" name="Freeform 12">
              <a:extLst>
                <a:ext uri="{FF2B5EF4-FFF2-40B4-BE49-F238E27FC236}">
                  <a16:creationId xmlns:a16="http://schemas.microsoft.com/office/drawing/2014/main" id="{0C06D3DB-174E-4FA8-B8D8-B3A33B532B27}"/>
                </a:ext>
              </a:extLst>
            </p:cNvPr>
            <p:cNvSpPr>
              <a:spLocks/>
            </p:cNvSpPr>
            <p:nvPr/>
          </p:nvSpPr>
          <p:spPr bwMode="auto">
            <a:xfrm>
              <a:off x="5314966" y="3144839"/>
              <a:ext cx="300039" cy="776289"/>
            </a:xfrm>
            <a:custGeom>
              <a:avLst/>
              <a:gdLst>
                <a:gd name="T0" fmla="*/ 17 w 189"/>
                <a:gd name="T1" fmla="*/ 8 h 489"/>
                <a:gd name="T2" fmla="*/ 5 w 189"/>
                <a:gd name="T3" fmla="*/ 50 h 489"/>
                <a:gd name="T4" fmla="*/ 42 w 189"/>
                <a:gd name="T5" fmla="*/ 86 h 489"/>
                <a:gd name="T6" fmla="*/ 0 w 189"/>
                <a:gd name="T7" fmla="*/ 395 h 489"/>
                <a:gd name="T8" fmla="*/ 113 w 189"/>
                <a:gd name="T9" fmla="*/ 489 h 489"/>
                <a:gd name="T10" fmla="*/ 189 w 189"/>
                <a:gd name="T11" fmla="*/ 371 h 489"/>
                <a:gd name="T12" fmla="*/ 96 w 189"/>
                <a:gd name="T13" fmla="*/ 78 h 489"/>
                <a:gd name="T14" fmla="*/ 118 w 189"/>
                <a:gd name="T15" fmla="*/ 26 h 489"/>
                <a:gd name="T16" fmla="*/ 95 w 189"/>
                <a:gd name="T17" fmla="*/ 0 h 489"/>
                <a:gd name="T18" fmla="*/ 17 w 189"/>
                <a:gd name="T19" fmla="*/ 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489">
                  <a:moveTo>
                    <a:pt x="17" y="8"/>
                  </a:moveTo>
                  <a:lnTo>
                    <a:pt x="5" y="50"/>
                  </a:lnTo>
                  <a:lnTo>
                    <a:pt x="42" y="86"/>
                  </a:lnTo>
                  <a:lnTo>
                    <a:pt x="0" y="395"/>
                  </a:lnTo>
                  <a:lnTo>
                    <a:pt x="113" y="489"/>
                  </a:lnTo>
                  <a:lnTo>
                    <a:pt x="189" y="371"/>
                  </a:lnTo>
                  <a:lnTo>
                    <a:pt x="96" y="78"/>
                  </a:lnTo>
                  <a:lnTo>
                    <a:pt x="118" y="26"/>
                  </a:lnTo>
                  <a:lnTo>
                    <a:pt x="95" y="0"/>
                  </a:lnTo>
                  <a:lnTo>
                    <a:pt x="17" y="8"/>
                  </a:ln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4" name="Freeform 13">
              <a:extLst>
                <a:ext uri="{FF2B5EF4-FFF2-40B4-BE49-F238E27FC236}">
                  <a16:creationId xmlns:a16="http://schemas.microsoft.com/office/drawing/2014/main" id="{3A74741D-24A2-48FA-BBCD-D9FFA380AD32}"/>
                </a:ext>
              </a:extLst>
            </p:cNvPr>
            <p:cNvSpPr>
              <a:spLocks/>
            </p:cNvSpPr>
            <p:nvPr/>
          </p:nvSpPr>
          <p:spPr bwMode="auto">
            <a:xfrm>
              <a:off x="5011752" y="2373314"/>
              <a:ext cx="115888" cy="212725"/>
            </a:xfrm>
            <a:custGeom>
              <a:avLst/>
              <a:gdLst>
                <a:gd name="T0" fmla="*/ 40 w 44"/>
                <a:gd name="T1" fmla="*/ 38 h 81"/>
                <a:gd name="T2" fmla="*/ 29 w 44"/>
                <a:gd name="T3" fmla="*/ 80 h 81"/>
                <a:gd name="T4" fmla="*/ 4 w 44"/>
                <a:gd name="T5" fmla="*/ 44 h 81"/>
                <a:gd name="T6" fmla="*/ 15 w 44"/>
                <a:gd name="T7" fmla="*/ 2 h 81"/>
                <a:gd name="T8" fmla="*/ 40 w 44"/>
                <a:gd name="T9" fmla="*/ 38 h 81"/>
              </a:gdLst>
              <a:ahLst/>
              <a:cxnLst>
                <a:cxn ang="0">
                  <a:pos x="T0" y="T1"/>
                </a:cxn>
                <a:cxn ang="0">
                  <a:pos x="T2" y="T3"/>
                </a:cxn>
                <a:cxn ang="0">
                  <a:pos x="T4" y="T5"/>
                </a:cxn>
                <a:cxn ang="0">
                  <a:pos x="T6" y="T7"/>
                </a:cxn>
                <a:cxn ang="0">
                  <a:pos x="T8" y="T9"/>
                </a:cxn>
              </a:cxnLst>
              <a:rect l="0" t="0" r="r" b="b"/>
              <a:pathLst>
                <a:path w="44" h="81">
                  <a:moveTo>
                    <a:pt x="40" y="38"/>
                  </a:moveTo>
                  <a:cubicBezTo>
                    <a:pt x="44" y="59"/>
                    <a:pt x="39" y="78"/>
                    <a:pt x="29" y="80"/>
                  </a:cubicBezTo>
                  <a:cubicBezTo>
                    <a:pt x="18" y="81"/>
                    <a:pt x="7" y="65"/>
                    <a:pt x="4" y="44"/>
                  </a:cubicBezTo>
                  <a:cubicBezTo>
                    <a:pt x="0" y="23"/>
                    <a:pt x="5" y="4"/>
                    <a:pt x="15" y="2"/>
                  </a:cubicBezTo>
                  <a:cubicBezTo>
                    <a:pt x="26" y="0"/>
                    <a:pt x="37" y="16"/>
                    <a:pt x="40" y="38"/>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5" name="Freeform 14">
              <a:extLst>
                <a:ext uri="{FF2B5EF4-FFF2-40B4-BE49-F238E27FC236}">
                  <a16:creationId xmlns:a16="http://schemas.microsoft.com/office/drawing/2014/main" id="{328C56DE-3F2C-44EC-9CA2-22D5261EC8EA}"/>
                </a:ext>
              </a:extLst>
            </p:cNvPr>
            <p:cNvSpPr>
              <a:spLocks/>
            </p:cNvSpPr>
            <p:nvPr/>
          </p:nvSpPr>
          <p:spPr bwMode="auto">
            <a:xfrm>
              <a:off x="5676917" y="2282826"/>
              <a:ext cx="119064" cy="214313"/>
            </a:xfrm>
            <a:custGeom>
              <a:avLst/>
              <a:gdLst>
                <a:gd name="T0" fmla="*/ 41 w 45"/>
                <a:gd name="T1" fmla="*/ 37 h 81"/>
                <a:gd name="T2" fmla="*/ 29 w 45"/>
                <a:gd name="T3" fmla="*/ 79 h 81"/>
                <a:gd name="T4" fmla="*/ 4 w 45"/>
                <a:gd name="T5" fmla="*/ 44 h 81"/>
                <a:gd name="T6" fmla="*/ 16 w 45"/>
                <a:gd name="T7" fmla="*/ 2 h 81"/>
                <a:gd name="T8" fmla="*/ 41 w 45"/>
                <a:gd name="T9" fmla="*/ 37 h 81"/>
              </a:gdLst>
              <a:ahLst/>
              <a:cxnLst>
                <a:cxn ang="0">
                  <a:pos x="T0" y="T1"/>
                </a:cxn>
                <a:cxn ang="0">
                  <a:pos x="T2" y="T3"/>
                </a:cxn>
                <a:cxn ang="0">
                  <a:pos x="T4" y="T5"/>
                </a:cxn>
                <a:cxn ang="0">
                  <a:pos x="T6" y="T7"/>
                </a:cxn>
                <a:cxn ang="0">
                  <a:pos x="T8" y="T9"/>
                </a:cxn>
              </a:cxnLst>
              <a:rect l="0" t="0" r="r" b="b"/>
              <a:pathLst>
                <a:path w="45" h="81">
                  <a:moveTo>
                    <a:pt x="41" y="37"/>
                  </a:moveTo>
                  <a:cubicBezTo>
                    <a:pt x="45" y="59"/>
                    <a:pt x="39" y="78"/>
                    <a:pt x="29" y="79"/>
                  </a:cubicBezTo>
                  <a:cubicBezTo>
                    <a:pt x="19" y="81"/>
                    <a:pt x="8" y="65"/>
                    <a:pt x="4" y="44"/>
                  </a:cubicBezTo>
                  <a:cubicBezTo>
                    <a:pt x="0" y="22"/>
                    <a:pt x="6" y="3"/>
                    <a:pt x="16" y="2"/>
                  </a:cubicBezTo>
                  <a:cubicBezTo>
                    <a:pt x="26" y="0"/>
                    <a:pt x="37" y="16"/>
                    <a:pt x="41" y="37"/>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6" name="Freeform 15">
              <a:extLst>
                <a:ext uri="{FF2B5EF4-FFF2-40B4-BE49-F238E27FC236}">
                  <a16:creationId xmlns:a16="http://schemas.microsoft.com/office/drawing/2014/main" id="{0532824E-11D4-4977-9D59-E725BF9C7CCA}"/>
                </a:ext>
              </a:extLst>
            </p:cNvPr>
            <p:cNvSpPr>
              <a:spLocks/>
            </p:cNvSpPr>
            <p:nvPr/>
          </p:nvSpPr>
          <p:spPr bwMode="auto">
            <a:xfrm>
              <a:off x="5203841" y="2646364"/>
              <a:ext cx="481015" cy="306388"/>
            </a:xfrm>
            <a:custGeom>
              <a:avLst/>
              <a:gdLst>
                <a:gd name="T0" fmla="*/ 8 w 182"/>
                <a:gd name="T1" fmla="*/ 22 h 116"/>
                <a:gd name="T2" fmla="*/ 169 w 182"/>
                <a:gd name="T3" fmla="*/ 3 h 116"/>
                <a:gd name="T4" fmla="*/ 178 w 182"/>
                <a:gd name="T5" fmla="*/ 11 h 116"/>
                <a:gd name="T6" fmla="*/ 99 w 182"/>
                <a:gd name="T7" fmla="*/ 104 h 116"/>
                <a:gd name="T8" fmla="*/ 1 w 182"/>
                <a:gd name="T9" fmla="*/ 32 h 116"/>
                <a:gd name="T10" fmla="*/ 8 w 182"/>
                <a:gd name="T11" fmla="*/ 22 h 116"/>
              </a:gdLst>
              <a:ahLst/>
              <a:cxnLst>
                <a:cxn ang="0">
                  <a:pos x="T0" y="T1"/>
                </a:cxn>
                <a:cxn ang="0">
                  <a:pos x="T2" y="T3"/>
                </a:cxn>
                <a:cxn ang="0">
                  <a:pos x="T4" y="T5"/>
                </a:cxn>
                <a:cxn ang="0">
                  <a:pos x="T6" y="T7"/>
                </a:cxn>
                <a:cxn ang="0">
                  <a:pos x="T8" y="T9"/>
                </a:cxn>
                <a:cxn ang="0">
                  <a:pos x="T10" y="T11"/>
                </a:cxn>
              </a:cxnLst>
              <a:rect l="0" t="0" r="r" b="b"/>
              <a:pathLst>
                <a:path w="182" h="116">
                  <a:moveTo>
                    <a:pt x="8" y="22"/>
                  </a:moveTo>
                  <a:cubicBezTo>
                    <a:pt x="33" y="16"/>
                    <a:pt x="111" y="0"/>
                    <a:pt x="169" y="3"/>
                  </a:cubicBezTo>
                  <a:cubicBezTo>
                    <a:pt x="174" y="3"/>
                    <a:pt x="177" y="7"/>
                    <a:pt x="178" y="11"/>
                  </a:cubicBezTo>
                  <a:cubicBezTo>
                    <a:pt x="181" y="33"/>
                    <a:pt x="182" y="92"/>
                    <a:pt x="99" y="104"/>
                  </a:cubicBezTo>
                  <a:cubicBezTo>
                    <a:pt x="16" y="116"/>
                    <a:pt x="3" y="55"/>
                    <a:pt x="1" y="32"/>
                  </a:cubicBezTo>
                  <a:cubicBezTo>
                    <a:pt x="0" y="27"/>
                    <a:pt x="3" y="23"/>
                    <a:pt x="8" y="22"/>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9" name="Freeform 16">
              <a:extLst>
                <a:ext uri="{FF2B5EF4-FFF2-40B4-BE49-F238E27FC236}">
                  <a16:creationId xmlns:a16="http://schemas.microsoft.com/office/drawing/2014/main" id="{5D434291-3CA4-4FAE-A643-21C93D383D1C}"/>
                </a:ext>
              </a:extLst>
            </p:cNvPr>
            <p:cNvSpPr>
              <a:spLocks noEditPoints="1"/>
            </p:cNvSpPr>
            <p:nvPr/>
          </p:nvSpPr>
          <p:spPr bwMode="auto">
            <a:xfrm>
              <a:off x="5908692" y="1454151"/>
              <a:ext cx="155576" cy="41274"/>
            </a:xfrm>
            <a:custGeom>
              <a:avLst/>
              <a:gdLst>
                <a:gd name="T0" fmla="*/ 2 w 59"/>
                <a:gd name="T1" fmla="*/ 15 h 16"/>
                <a:gd name="T2" fmla="*/ 0 w 59"/>
                <a:gd name="T3" fmla="*/ 16 h 16"/>
                <a:gd name="T4" fmla="*/ 0 w 59"/>
                <a:gd name="T5" fmla="*/ 16 h 16"/>
                <a:gd name="T6" fmla="*/ 0 w 59"/>
                <a:gd name="T7" fmla="*/ 16 h 16"/>
                <a:gd name="T8" fmla="*/ 2 w 59"/>
                <a:gd name="T9" fmla="*/ 15 h 16"/>
                <a:gd name="T10" fmla="*/ 57 w 59"/>
                <a:gd name="T11" fmla="*/ 0 h 16"/>
                <a:gd name="T12" fmla="*/ 57 w 59"/>
                <a:gd name="T13" fmla="*/ 0 h 16"/>
                <a:gd name="T14" fmla="*/ 57 w 59"/>
                <a:gd name="T15" fmla="*/ 0 h 16"/>
                <a:gd name="T16" fmla="*/ 58 w 59"/>
                <a:gd name="T17" fmla="*/ 0 h 16"/>
                <a:gd name="T18" fmla="*/ 58 w 59"/>
                <a:gd name="T19" fmla="*/ 0 h 16"/>
                <a:gd name="T20" fmla="*/ 58 w 59"/>
                <a:gd name="T21" fmla="*/ 0 h 16"/>
                <a:gd name="T22" fmla="*/ 58 w 59"/>
                <a:gd name="T23" fmla="*/ 0 h 16"/>
                <a:gd name="T24" fmla="*/ 58 w 59"/>
                <a:gd name="T25" fmla="*/ 0 h 16"/>
                <a:gd name="T26" fmla="*/ 58 w 59"/>
                <a:gd name="T27" fmla="*/ 0 h 16"/>
                <a:gd name="T28" fmla="*/ 58 w 59"/>
                <a:gd name="T29" fmla="*/ 0 h 16"/>
                <a:gd name="T30" fmla="*/ 58 w 59"/>
                <a:gd name="T31" fmla="*/ 0 h 16"/>
                <a:gd name="T32" fmla="*/ 58 w 59"/>
                <a:gd name="T33" fmla="*/ 0 h 16"/>
                <a:gd name="T34" fmla="*/ 58 w 59"/>
                <a:gd name="T35" fmla="*/ 0 h 16"/>
                <a:gd name="T36" fmla="*/ 58 w 59"/>
                <a:gd name="T37" fmla="*/ 0 h 16"/>
                <a:gd name="T38" fmla="*/ 58 w 59"/>
                <a:gd name="T39" fmla="*/ 0 h 16"/>
                <a:gd name="T40" fmla="*/ 59 w 59"/>
                <a:gd name="T41" fmla="*/ 0 h 16"/>
                <a:gd name="T42" fmla="*/ 59 w 59"/>
                <a:gd name="T43" fmla="*/ 0 h 16"/>
                <a:gd name="T44" fmla="*/ 59 w 59"/>
                <a:gd name="T45" fmla="*/ 0 h 16"/>
                <a:gd name="T46" fmla="*/ 59 w 59"/>
                <a:gd name="T47" fmla="*/ 0 h 16"/>
                <a:gd name="T48" fmla="*/ 59 w 59"/>
                <a:gd name="T49" fmla="*/ 0 h 16"/>
                <a:gd name="T50" fmla="*/ 59 w 59"/>
                <a:gd name="T51" fmla="*/ 0 h 16"/>
                <a:gd name="T52" fmla="*/ 59 w 59"/>
                <a:gd name="T53" fmla="*/ 0 h 16"/>
                <a:gd name="T54" fmla="*/ 59 w 59"/>
                <a:gd name="T55" fmla="*/ 0 h 16"/>
                <a:gd name="T56" fmla="*/ 59 w 59"/>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6">
                  <a:moveTo>
                    <a:pt x="2" y="15"/>
                  </a:moveTo>
                  <a:cubicBezTo>
                    <a:pt x="1" y="16"/>
                    <a:pt x="1" y="16"/>
                    <a:pt x="0" y="16"/>
                  </a:cubicBezTo>
                  <a:cubicBezTo>
                    <a:pt x="0" y="16"/>
                    <a:pt x="0" y="16"/>
                    <a:pt x="0" y="16"/>
                  </a:cubicBezTo>
                  <a:cubicBezTo>
                    <a:pt x="0" y="16"/>
                    <a:pt x="0" y="16"/>
                    <a:pt x="0" y="16"/>
                  </a:cubicBezTo>
                  <a:cubicBezTo>
                    <a:pt x="1" y="16"/>
                    <a:pt x="1" y="16"/>
                    <a:pt x="2" y="15"/>
                  </a:cubicBezTo>
                  <a:moveTo>
                    <a:pt x="57" y="0"/>
                  </a:moveTo>
                  <a:cubicBezTo>
                    <a:pt x="57" y="0"/>
                    <a:pt x="57" y="0"/>
                    <a:pt x="57" y="0"/>
                  </a:cubicBezTo>
                  <a:cubicBezTo>
                    <a:pt x="57" y="0"/>
                    <a:pt x="57" y="0"/>
                    <a:pt x="57"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0" name="Freeform 17">
              <a:extLst>
                <a:ext uri="{FF2B5EF4-FFF2-40B4-BE49-F238E27FC236}">
                  <a16:creationId xmlns:a16="http://schemas.microsoft.com/office/drawing/2014/main" id="{29F32D87-CD41-4A7C-BC01-74BF35A962A4}"/>
                </a:ext>
              </a:extLst>
            </p:cNvPr>
            <p:cNvSpPr>
              <a:spLocks/>
            </p:cNvSpPr>
            <p:nvPr/>
          </p:nvSpPr>
          <p:spPr bwMode="auto">
            <a:xfrm>
              <a:off x="5546741" y="1290639"/>
              <a:ext cx="876302" cy="823913"/>
            </a:xfrm>
            <a:custGeom>
              <a:avLst/>
              <a:gdLst>
                <a:gd name="T0" fmla="*/ 0 w 332"/>
                <a:gd name="T1" fmla="*/ 0 h 313"/>
                <a:gd name="T2" fmla="*/ 332 w 332"/>
                <a:gd name="T3" fmla="*/ 313 h 313"/>
                <a:gd name="T4" fmla="*/ 198 w 332"/>
                <a:gd name="T5" fmla="*/ 62 h 313"/>
                <a:gd name="T6" fmla="*/ 196 w 332"/>
                <a:gd name="T7" fmla="*/ 62 h 313"/>
                <a:gd name="T8" fmla="*/ 196 w 332"/>
                <a:gd name="T9" fmla="*/ 62 h 313"/>
                <a:gd name="T10" fmla="*/ 196 w 332"/>
                <a:gd name="T11" fmla="*/ 62 h 313"/>
                <a:gd name="T12" fmla="*/ 196 w 332"/>
                <a:gd name="T13" fmla="*/ 62 h 313"/>
                <a:gd name="T14" fmla="*/ 196 w 332"/>
                <a:gd name="T15" fmla="*/ 62 h 313"/>
                <a:gd name="T16" fmla="*/ 196 w 332"/>
                <a:gd name="T17" fmla="*/ 62 h 313"/>
                <a:gd name="T18" fmla="*/ 195 w 332"/>
                <a:gd name="T19" fmla="*/ 62 h 313"/>
                <a:gd name="T20" fmla="*/ 195 w 332"/>
                <a:gd name="T21" fmla="*/ 62 h 313"/>
                <a:gd name="T22" fmla="*/ 195 w 332"/>
                <a:gd name="T23" fmla="*/ 62 h 313"/>
                <a:gd name="T24" fmla="*/ 195 w 332"/>
                <a:gd name="T25" fmla="*/ 62 h 313"/>
                <a:gd name="T26" fmla="*/ 195 w 332"/>
                <a:gd name="T27" fmla="*/ 62 h 313"/>
                <a:gd name="T28" fmla="*/ 195 w 332"/>
                <a:gd name="T29" fmla="*/ 62 h 313"/>
                <a:gd name="T30" fmla="*/ 195 w 332"/>
                <a:gd name="T31" fmla="*/ 62 h 313"/>
                <a:gd name="T32" fmla="*/ 195 w 332"/>
                <a:gd name="T33" fmla="*/ 62 h 313"/>
                <a:gd name="T34" fmla="*/ 194 w 332"/>
                <a:gd name="T35" fmla="*/ 62 h 313"/>
                <a:gd name="T36" fmla="*/ 194 w 332"/>
                <a:gd name="T37" fmla="*/ 62 h 313"/>
                <a:gd name="T38" fmla="*/ 139 w 332"/>
                <a:gd name="T39" fmla="*/ 77 h 313"/>
                <a:gd name="T40" fmla="*/ 137 w 332"/>
                <a:gd name="T41" fmla="*/ 78 h 313"/>
                <a:gd name="T42" fmla="*/ 137 w 332"/>
                <a:gd name="T43" fmla="*/ 78 h 313"/>
                <a:gd name="T44" fmla="*/ 0 w 332"/>
                <a:gd name="T4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313">
                  <a:moveTo>
                    <a:pt x="0" y="0"/>
                  </a:moveTo>
                  <a:cubicBezTo>
                    <a:pt x="332" y="313"/>
                    <a:pt x="332" y="313"/>
                    <a:pt x="332" y="313"/>
                  </a:cubicBezTo>
                  <a:cubicBezTo>
                    <a:pt x="320" y="187"/>
                    <a:pt x="287" y="62"/>
                    <a:pt x="198" y="62"/>
                  </a:cubicBezTo>
                  <a:cubicBezTo>
                    <a:pt x="197" y="62"/>
                    <a:pt x="197"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4" y="62"/>
                    <a:pt x="194" y="62"/>
                    <a:pt x="194" y="62"/>
                  </a:cubicBezTo>
                  <a:cubicBezTo>
                    <a:pt x="194" y="62"/>
                    <a:pt x="194" y="62"/>
                    <a:pt x="194" y="62"/>
                  </a:cubicBezTo>
                  <a:cubicBezTo>
                    <a:pt x="178" y="63"/>
                    <a:pt x="159" y="68"/>
                    <a:pt x="139" y="77"/>
                  </a:cubicBezTo>
                  <a:cubicBezTo>
                    <a:pt x="138" y="78"/>
                    <a:pt x="138" y="78"/>
                    <a:pt x="137" y="78"/>
                  </a:cubicBezTo>
                  <a:cubicBezTo>
                    <a:pt x="137" y="78"/>
                    <a:pt x="137" y="78"/>
                    <a:pt x="137" y="78"/>
                  </a:cubicBezTo>
                  <a:cubicBezTo>
                    <a:pt x="137" y="77"/>
                    <a:pt x="99" y="11"/>
                    <a:pt x="0" y="0"/>
                  </a:cubicBezTo>
                </a:path>
              </a:pathLst>
            </a:custGeom>
            <a:solidFill>
              <a:srgbClr val="4E3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4" name="Freeform 18">
              <a:extLst>
                <a:ext uri="{FF2B5EF4-FFF2-40B4-BE49-F238E27FC236}">
                  <a16:creationId xmlns:a16="http://schemas.microsoft.com/office/drawing/2014/main" id="{A6924B01-CB90-47BE-B4D1-5CC5851797A1}"/>
                </a:ext>
              </a:extLst>
            </p:cNvPr>
            <p:cNvSpPr>
              <a:spLocks noEditPoints="1"/>
            </p:cNvSpPr>
            <p:nvPr/>
          </p:nvSpPr>
          <p:spPr bwMode="auto">
            <a:xfrm>
              <a:off x="6610369" y="2227263"/>
              <a:ext cx="155576" cy="155575"/>
            </a:xfrm>
            <a:custGeom>
              <a:avLst/>
              <a:gdLst>
                <a:gd name="T0" fmla="*/ 0 w 59"/>
                <a:gd name="T1" fmla="*/ 0 h 59"/>
                <a:gd name="T2" fmla="*/ 0 w 59"/>
                <a:gd name="T3" fmla="*/ 25 h 59"/>
                <a:gd name="T4" fmla="*/ 0 w 59"/>
                <a:gd name="T5" fmla="*/ 25 h 59"/>
                <a:gd name="T6" fmla="*/ 0 w 59"/>
                <a:gd name="T7" fmla="*/ 0 h 59"/>
                <a:gd name="T8" fmla="*/ 0 w 59"/>
                <a:gd name="T9" fmla="*/ 0 h 59"/>
                <a:gd name="T10" fmla="*/ 0 w 59"/>
                <a:gd name="T11" fmla="*/ 0 h 59"/>
                <a:gd name="T12" fmla="*/ 0 w 59"/>
                <a:gd name="T13" fmla="*/ 0 h 59"/>
                <a:gd name="T14" fmla="*/ 0 w 59"/>
                <a:gd name="T15" fmla="*/ 0 h 59"/>
                <a:gd name="T16" fmla="*/ 0 w 59"/>
                <a:gd name="T17" fmla="*/ 0 h 59"/>
                <a:gd name="T18" fmla="*/ 59 w 59"/>
                <a:gd name="T19" fmla="*/ 59 h 59"/>
                <a:gd name="T20" fmla="*/ 59 w 59"/>
                <a:gd name="T21" fmla="*/ 59 h 59"/>
                <a:gd name="T22" fmla="*/ 0 w 59"/>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9">
                  <a:moveTo>
                    <a:pt x="0" y="0"/>
                  </a:moveTo>
                  <a:cubicBezTo>
                    <a:pt x="0" y="8"/>
                    <a:pt x="0" y="16"/>
                    <a:pt x="0" y="25"/>
                  </a:cubicBezTo>
                  <a:cubicBezTo>
                    <a:pt x="0" y="25"/>
                    <a:pt x="0" y="25"/>
                    <a:pt x="0" y="25"/>
                  </a:cubicBezTo>
                  <a:cubicBezTo>
                    <a:pt x="0" y="16"/>
                    <a:pt x="0" y="8"/>
                    <a:pt x="0" y="0"/>
                  </a:cubicBezTo>
                  <a:moveTo>
                    <a:pt x="0" y="0"/>
                  </a:moveTo>
                  <a:cubicBezTo>
                    <a:pt x="0" y="0"/>
                    <a:pt x="0" y="0"/>
                    <a:pt x="0" y="0"/>
                  </a:cubicBezTo>
                  <a:cubicBezTo>
                    <a:pt x="0" y="0"/>
                    <a:pt x="0" y="0"/>
                    <a:pt x="0" y="0"/>
                  </a:cubicBezTo>
                  <a:moveTo>
                    <a:pt x="0" y="0"/>
                  </a:moveTo>
                  <a:cubicBezTo>
                    <a:pt x="0" y="0"/>
                    <a:pt x="0" y="0"/>
                    <a:pt x="0" y="0"/>
                  </a:cubicBezTo>
                  <a:cubicBezTo>
                    <a:pt x="59" y="59"/>
                    <a:pt x="59" y="59"/>
                    <a:pt x="59" y="59"/>
                  </a:cubicBezTo>
                  <a:cubicBezTo>
                    <a:pt x="59" y="59"/>
                    <a:pt x="59" y="59"/>
                    <a:pt x="59" y="59"/>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1" name="Freeform 19">
              <a:extLst>
                <a:ext uri="{FF2B5EF4-FFF2-40B4-BE49-F238E27FC236}">
                  <a16:creationId xmlns:a16="http://schemas.microsoft.com/office/drawing/2014/main" id="{A51A4406-FCEE-43BB-9874-E374BFAB00CD}"/>
                </a:ext>
              </a:extLst>
            </p:cNvPr>
            <p:cNvSpPr>
              <a:spLocks/>
            </p:cNvSpPr>
            <p:nvPr/>
          </p:nvSpPr>
          <p:spPr bwMode="auto">
            <a:xfrm>
              <a:off x="6610369" y="2227263"/>
              <a:ext cx="155576" cy="211138"/>
            </a:xfrm>
            <a:custGeom>
              <a:avLst/>
              <a:gdLst>
                <a:gd name="T0" fmla="*/ 0 w 59"/>
                <a:gd name="T1" fmla="*/ 0 h 80"/>
                <a:gd name="T2" fmla="*/ 0 w 59"/>
                <a:gd name="T3" fmla="*/ 0 h 80"/>
                <a:gd name="T4" fmla="*/ 0 w 59"/>
                <a:gd name="T5" fmla="*/ 0 h 80"/>
                <a:gd name="T6" fmla="*/ 0 w 59"/>
                <a:gd name="T7" fmla="*/ 0 h 80"/>
                <a:gd name="T8" fmla="*/ 0 w 59"/>
                <a:gd name="T9" fmla="*/ 25 h 80"/>
                <a:gd name="T10" fmla="*/ 58 w 59"/>
                <a:gd name="T11" fmla="*/ 80 h 80"/>
                <a:gd name="T12" fmla="*/ 59 w 59"/>
                <a:gd name="T13" fmla="*/ 59 h 80"/>
                <a:gd name="T14" fmla="*/ 0 w 59"/>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80">
                  <a:moveTo>
                    <a:pt x="0" y="0"/>
                  </a:moveTo>
                  <a:cubicBezTo>
                    <a:pt x="0" y="0"/>
                    <a:pt x="0" y="0"/>
                    <a:pt x="0" y="0"/>
                  </a:cubicBezTo>
                  <a:cubicBezTo>
                    <a:pt x="0" y="0"/>
                    <a:pt x="0" y="0"/>
                    <a:pt x="0" y="0"/>
                  </a:cubicBezTo>
                  <a:cubicBezTo>
                    <a:pt x="0" y="0"/>
                    <a:pt x="0" y="0"/>
                    <a:pt x="0" y="0"/>
                  </a:cubicBezTo>
                  <a:cubicBezTo>
                    <a:pt x="0" y="8"/>
                    <a:pt x="0" y="16"/>
                    <a:pt x="0" y="25"/>
                  </a:cubicBezTo>
                  <a:cubicBezTo>
                    <a:pt x="58" y="80"/>
                    <a:pt x="58" y="80"/>
                    <a:pt x="58" y="80"/>
                  </a:cubicBezTo>
                  <a:cubicBezTo>
                    <a:pt x="59" y="73"/>
                    <a:pt x="59" y="66"/>
                    <a:pt x="59" y="59"/>
                  </a:cubicBezTo>
                  <a:cubicBezTo>
                    <a:pt x="0" y="0"/>
                    <a:pt x="0" y="0"/>
                    <a:pt x="0" y="0"/>
                  </a:cubicBezTo>
                </a:path>
              </a:pathLst>
            </a:custGeom>
            <a:solidFill>
              <a:srgbClr val="F0D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2" name="Freeform 20">
              <a:extLst>
                <a:ext uri="{FF2B5EF4-FFF2-40B4-BE49-F238E27FC236}">
                  <a16:creationId xmlns:a16="http://schemas.microsoft.com/office/drawing/2014/main" id="{C5BE59FA-D398-4418-A42B-620FD9AE48C3}"/>
                </a:ext>
              </a:extLst>
            </p:cNvPr>
            <p:cNvSpPr>
              <a:spLocks/>
            </p:cNvSpPr>
            <p:nvPr/>
          </p:nvSpPr>
          <p:spPr bwMode="auto">
            <a:xfrm>
              <a:off x="4967302" y="-200025"/>
              <a:ext cx="3638559" cy="3625851"/>
            </a:xfrm>
            <a:custGeom>
              <a:avLst/>
              <a:gdLst>
                <a:gd name="T0" fmla="*/ 1079 w 1379"/>
                <a:gd name="T1" fmla="*/ 1376 h 1377"/>
                <a:gd name="T2" fmla="*/ 1072 w 1379"/>
                <a:gd name="T3" fmla="*/ 290 h 1377"/>
                <a:gd name="T4" fmla="*/ 0 w 1379"/>
                <a:gd name="T5" fmla="*/ 299 h 1377"/>
                <a:gd name="T6" fmla="*/ 1077 w 1379"/>
                <a:gd name="T7" fmla="*/ 1377 h 1377"/>
                <a:gd name="T8" fmla="*/ 1079 w 1379"/>
                <a:gd name="T9" fmla="*/ 1376 h 1377"/>
              </a:gdLst>
              <a:ahLst/>
              <a:cxnLst>
                <a:cxn ang="0">
                  <a:pos x="T0" y="T1"/>
                </a:cxn>
                <a:cxn ang="0">
                  <a:pos x="T2" y="T3"/>
                </a:cxn>
                <a:cxn ang="0">
                  <a:pos x="T4" y="T5"/>
                </a:cxn>
                <a:cxn ang="0">
                  <a:pos x="T6" y="T7"/>
                </a:cxn>
                <a:cxn ang="0">
                  <a:pos x="T8" y="T9"/>
                </a:cxn>
              </a:cxnLst>
              <a:rect l="0" t="0" r="r" b="b"/>
              <a:pathLst>
                <a:path w="1379" h="1377">
                  <a:moveTo>
                    <a:pt x="1079" y="1376"/>
                  </a:moveTo>
                  <a:cubicBezTo>
                    <a:pt x="1379" y="1076"/>
                    <a:pt x="1377" y="587"/>
                    <a:pt x="1072" y="290"/>
                  </a:cubicBezTo>
                  <a:cubicBezTo>
                    <a:pt x="774" y="0"/>
                    <a:pt x="293" y="5"/>
                    <a:pt x="0" y="299"/>
                  </a:cubicBezTo>
                  <a:cubicBezTo>
                    <a:pt x="1077" y="1377"/>
                    <a:pt x="1077" y="1377"/>
                    <a:pt x="1077" y="1377"/>
                  </a:cubicBezTo>
                  <a:cubicBezTo>
                    <a:pt x="1078" y="1377"/>
                    <a:pt x="1078" y="1376"/>
                    <a:pt x="1079" y="1376"/>
                  </a:cubicBez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3" name="Freeform 21">
              <a:extLst>
                <a:ext uri="{FF2B5EF4-FFF2-40B4-BE49-F238E27FC236}">
                  <a16:creationId xmlns:a16="http://schemas.microsoft.com/office/drawing/2014/main" id="{48492D09-999D-4E89-96D2-65B56CC0AC02}"/>
                </a:ext>
              </a:extLst>
            </p:cNvPr>
            <p:cNvSpPr>
              <a:spLocks/>
            </p:cNvSpPr>
            <p:nvPr/>
          </p:nvSpPr>
          <p:spPr bwMode="auto">
            <a:xfrm>
              <a:off x="7529533" y="450850"/>
              <a:ext cx="1076328" cy="2974976"/>
            </a:xfrm>
            <a:custGeom>
              <a:avLst/>
              <a:gdLst>
                <a:gd name="T0" fmla="*/ 101 w 408"/>
                <a:gd name="T1" fmla="*/ 43 h 1130"/>
                <a:gd name="T2" fmla="*/ 52 w 408"/>
                <a:gd name="T3" fmla="*/ 0 h 1130"/>
                <a:gd name="T4" fmla="*/ 2 w 408"/>
                <a:gd name="T5" fmla="*/ 1022 h 1130"/>
                <a:gd name="T6" fmla="*/ 0 w 408"/>
                <a:gd name="T7" fmla="*/ 1024 h 1130"/>
                <a:gd name="T8" fmla="*/ 106 w 408"/>
                <a:gd name="T9" fmla="*/ 1130 h 1130"/>
                <a:gd name="T10" fmla="*/ 108 w 408"/>
                <a:gd name="T11" fmla="*/ 1129 h 1130"/>
                <a:gd name="T12" fmla="*/ 101 w 408"/>
                <a:gd name="T13" fmla="*/ 43 h 1130"/>
              </a:gdLst>
              <a:ahLst/>
              <a:cxnLst>
                <a:cxn ang="0">
                  <a:pos x="T0" y="T1"/>
                </a:cxn>
                <a:cxn ang="0">
                  <a:pos x="T2" y="T3"/>
                </a:cxn>
                <a:cxn ang="0">
                  <a:pos x="T4" y="T5"/>
                </a:cxn>
                <a:cxn ang="0">
                  <a:pos x="T6" y="T7"/>
                </a:cxn>
                <a:cxn ang="0">
                  <a:pos x="T8" y="T9"/>
                </a:cxn>
                <a:cxn ang="0">
                  <a:pos x="T10" y="T11"/>
                </a:cxn>
                <a:cxn ang="0">
                  <a:pos x="T12" y="T13"/>
                </a:cxn>
              </a:cxnLst>
              <a:rect l="0" t="0" r="r" b="b"/>
              <a:pathLst>
                <a:path w="408" h="1130">
                  <a:moveTo>
                    <a:pt x="101" y="43"/>
                  </a:moveTo>
                  <a:cubicBezTo>
                    <a:pt x="85" y="28"/>
                    <a:pt x="69" y="14"/>
                    <a:pt x="52" y="0"/>
                  </a:cubicBezTo>
                  <a:cubicBezTo>
                    <a:pt x="298" y="300"/>
                    <a:pt x="281" y="743"/>
                    <a:pt x="2" y="1022"/>
                  </a:cubicBezTo>
                  <a:cubicBezTo>
                    <a:pt x="1" y="1023"/>
                    <a:pt x="1" y="1023"/>
                    <a:pt x="0" y="1024"/>
                  </a:cubicBezTo>
                  <a:cubicBezTo>
                    <a:pt x="106" y="1130"/>
                    <a:pt x="106" y="1130"/>
                    <a:pt x="106" y="1130"/>
                  </a:cubicBezTo>
                  <a:cubicBezTo>
                    <a:pt x="107" y="1130"/>
                    <a:pt x="107" y="1129"/>
                    <a:pt x="108" y="1129"/>
                  </a:cubicBezTo>
                  <a:cubicBezTo>
                    <a:pt x="408" y="829"/>
                    <a:pt x="406" y="340"/>
                    <a:pt x="101" y="43"/>
                  </a:cubicBez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5" name="Freeform 22">
              <a:extLst>
                <a:ext uri="{FF2B5EF4-FFF2-40B4-BE49-F238E27FC236}">
                  <a16:creationId xmlns:a16="http://schemas.microsoft.com/office/drawing/2014/main" id="{7357EBC5-1148-4BDD-84EA-17D9159C6652}"/>
                </a:ext>
              </a:extLst>
            </p:cNvPr>
            <p:cNvSpPr>
              <a:spLocks noEditPoints="1"/>
            </p:cNvSpPr>
            <p:nvPr/>
          </p:nvSpPr>
          <p:spPr bwMode="auto">
            <a:xfrm>
              <a:off x="5251465" y="203201"/>
              <a:ext cx="2543181" cy="858839"/>
            </a:xfrm>
            <a:custGeom>
              <a:avLst/>
              <a:gdLst>
                <a:gd name="T0" fmla="*/ 14 w 964"/>
                <a:gd name="T1" fmla="*/ 208 h 326"/>
                <a:gd name="T2" fmla="*/ 14 w 964"/>
                <a:gd name="T3" fmla="*/ 208 h 326"/>
                <a:gd name="T4" fmla="*/ 21 w 964"/>
                <a:gd name="T5" fmla="*/ 151 h 326"/>
                <a:gd name="T6" fmla="*/ 21 w 964"/>
                <a:gd name="T7" fmla="*/ 151 h 326"/>
                <a:gd name="T8" fmla="*/ 22 w 964"/>
                <a:gd name="T9" fmla="*/ 150 h 326"/>
                <a:gd name="T10" fmla="*/ 364 w 964"/>
                <a:gd name="T11" fmla="*/ 12 h 326"/>
                <a:gd name="T12" fmla="*/ 719 w 964"/>
                <a:gd name="T13" fmla="*/ 73 h 326"/>
                <a:gd name="T14" fmla="*/ 733 w 964"/>
                <a:gd name="T15" fmla="*/ 85 h 326"/>
                <a:gd name="T16" fmla="*/ 738 w 964"/>
                <a:gd name="T17" fmla="*/ 127 h 326"/>
                <a:gd name="T18" fmla="*/ 684 w 964"/>
                <a:gd name="T19" fmla="*/ 146 h 326"/>
                <a:gd name="T20" fmla="*/ 372 w 964"/>
                <a:gd name="T21" fmla="*/ 93 h 326"/>
                <a:gd name="T22" fmla="*/ 72 w 964"/>
                <a:gd name="T23" fmla="*/ 214 h 326"/>
                <a:gd name="T24" fmla="*/ 72 w 964"/>
                <a:gd name="T25" fmla="*/ 214 h 326"/>
                <a:gd name="T26" fmla="*/ 71 w 964"/>
                <a:gd name="T27" fmla="*/ 215 h 326"/>
                <a:gd name="T28" fmla="*/ 14 w 964"/>
                <a:gd name="T29" fmla="*/ 208 h 326"/>
                <a:gd name="T30" fmla="*/ 835 w 964"/>
                <a:gd name="T31" fmla="*/ 249 h 326"/>
                <a:gd name="T32" fmla="*/ 838 w 964"/>
                <a:gd name="T33" fmla="*/ 196 h 326"/>
                <a:gd name="T34" fmla="*/ 842 w 964"/>
                <a:gd name="T35" fmla="*/ 192 h 326"/>
                <a:gd name="T36" fmla="*/ 895 w 964"/>
                <a:gd name="T37" fmla="*/ 195 h 326"/>
                <a:gd name="T38" fmla="*/ 950 w 964"/>
                <a:gd name="T39" fmla="*/ 255 h 326"/>
                <a:gd name="T40" fmla="*/ 951 w 964"/>
                <a:gd name="T41" fmla="*/ 256 h 326"/>
                <a:gd name="T42" fmla="*/ 944 w 964"/>
                <a:gd name="T43" fmla="*/ 312 h 326"/>
                <a:gd name="T44" fmla="*/ 887 w 964"/>
                <a:gd name="T45" fmla="*/ 306 h 326"/>
                <a:gd name="T46" fmla="*/ 839 w 964"/>
                <a:gd name="T47" fmla="*/ 253 h 326"/>
                <a:gd name="T48" fmla="*/ 835 w 964"/>
                <a:gd name="T49" fmla="*/ 24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326">
                  <a:moveTo>
                    <a:pt x="14" y="208"/>
                  </a:moveTo>
                  <a:cubicBezTo>
                    <a:pt x="14" y="208"/>
                    <a:pt x="14" y="208"/>
                    <a:pt x="14" y="208"/>
                  </a:cubicBezTo>
                  <a:cubicBezTo>
                    <a:pt x="0" y="190"/>
                    <a:pt x="3" y="165"/>
                    <a:pt x="21" y="151"/>
                  </a:cubicBezTo>
                  <a:cubicBezTo>
                    <a:pt x="21" y="151"/>
                    <a:pt x="21" y="151"/>
                    <a:pt x="21" y="151"/>
                  </a:cubicBezTo>
                  <a:cubicBezTo>
                    <a:pt x="21" y="151"/>
                    <a:pt x="22" y="150"/>
                    <a:pt x="22" y="150"/>
                  </a:cubicBezTo>
                  <a:cubicBezTo>
                    <a:pt x="121" y="73"/>
                    <a:pt x="239" y="25"/>
                    <a:pt x="364" y="12"/>
                  </a:cubicBezTo>
                  <a:cubicBezTo>
                    <a:pt x="486" y="0"/>
                    <a:pt x="608" y="21"/>
                    <a:pt x="719" y="73"/>
                  </a:cubicBezTo>
                  <a:cubicBezTo>
                    <a:pt x="724" y="76"/>
                    <a:pt x="729" y="80"/>
                    <a:pt x="733" y="85"/>
                  </a:cubicBezTo>
                  <a:cubicBezTo>
                    <a:pt x="743" y="97"/>
                    <a:pt x="744" y="113"/>
                    <a:pt x="738" y="127"/>
                  </a:cubicBezTo>
                  <a:cubicBezTo>
                    <a:pt x="728" y="147"/>
                    <a:pt x="704" y="156"/>
                    <a:pt x="684" y="146"/>
                  </a:cubicBezTo>
                  <a:cubicBezTo>
                    <a:pt x="587" y="100"/>
                    <a:pt x="479" y="82"/>
                    <a:pt x="372" y="93"/>
                  </a:cubicBezTo>
                  <a:cubicBezTo>
                    <a:pt x="262" y="104"/>
                    <a:pt x="159" y="146"/>
                    <a:pt x="72" y="214"/>
                  </a:cubicBezTo>
                  <a:cubicBezTo>
                    <a:pt x="72" y="214"/>
                    <a:pt x="72" y="214"/>
                    <a:pt x="72" y="214"/>
                  </a:cubicBezTo>
                  <a:cubicBezTo>
                    <a:pt x="72" y="214"/>
                    <a:pt x="71" y="214"/>
                    <a:pt x="71" y="215"/>
                  </a:cubicBezTo>
                  <a:cubicBezTo>
                    <a:pt x="53" y="228"/>
                    <a:pt x="28" y="225"/>
                    <a:pt x="14" y="208"/>
                  </a:cubicBezTo>
                  <a:close/>
                  <a:moveTo>
                    <a:pt x="835" y="249"/>
                  </a:moveTo>
                  <a:cubicBezTo>
                    <a:pt x="823" y="233"/>
                    <a:pt x="824" y="210"/>
                    <a:pt x="838" y="196"/>
                  </a:cubicBezTo>
                  <a:cubicBezTo>
                    <a:pt x="839" y="195"/>
                    <a:pt x="840" y="193"/>
                    <a:pt x="842" y="192"/>
                  </a:cubicBezTo>
                  <a:cubicBezTo>
                    <a:pt x="858" y="180"/>
                    <a:pt x="880" y="181"/>
                    <a:pt x="895" y="195"/>
                  </a:cubicBezTo>
                  <a:cubicBezTo>
                    <a:pt x="914" y="214"/>
                    <a:pt x="933" y="234"/>
                    <a:pt x="950" y="255"/>
                  </a:cubicBezTo>
                  <a:cubicBezTo>
                    <a:pt x="951" y="256"/>
                    <a:pt x="951" y="256"/>
                    <a:pt x="951" y="256"/>
                  </a:cubicBezTo>
                  <a:cubicBezTo>
                    <a:pt x="964" y="273"/>
                    <a:pt x="961" y="298"/>
                    <a:pt x="944" y="312"/>
                  </a:cubicBezTo>
                  <a:cubicBezTo>
                    <a:pt x="927" y="326"/>
                    <a:pt x="901" y="323"/>
                    <a:pt x="887" y="306"/>
                  </a:cubicBezTo>
                  <a:cubicBezTo>
                    <a:pt x="872" y="287"/>
                    <a:pt x="856" y="270"/>
                    <a:pt x="839" y="253"/>
                  </a:cubicBezTo>
                  <a:cubicBezTo>
                    <a:pt x="837" y="252"/>
                    <a:pt x="836" y="250"/>
                    <a:pt x="835" y="249"/>
                  </a:cubicBezTo>
                  <a:close/>
                </a:path>
              </a:pathLst>
            </a:custGeom>
            <a:solidFill>
              <a:srgbClr val="F8DF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6" name="Freeform 23">
              <a:extLst>
                <a:ext uri="{FF2B5EF4-FFF2-40B4-BE49-F238E27FC236}">
                  <a16:creationId xmlns:a16="http://schemas.microsoft.com/office/drawing/2014/main" id="{44F5DE9C-7507-45BC-A490-21979C6A158C}"/>
                </a:ext>
              </a:extLst>
            </p:cNvPr>
            <p:cNvSpPr>
              <a:spLocks/>
            </p:cNvSpPr>
            <p:nvPr/>
          </p:nvSpPr>
          <p:spPr bwMode="auto">
            <a:xfrm>
              <a:off x="4811726" y="5895977"/>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9" name="Freeform 24">
              <a:extLst>
                <a:ext uri="{FF2B5EF4-FFF2-40B4-BE49-F238E27FC236}">
                  <a16:creationId xmlns:a16="http://schemas.microsoft.com/office/drawing/2014/main" id="{CA2BEEA3-DFF2-4E8C-9A8E-9658AEA68AEA}"/>
                </a:ext>
              </a:extLst>
            </p:cNvPr>
            <p:cNvSpPr>
              <a:spLocks/>
            </p:cNvSpPr>
            <p:nvPr/>
          </p:nvSpPr>
          <p:spPr bwMode="auto">
            <a:xfrm>
              <a:off x="4811726" y="5749926"/>
              <a:ext cx="1974855" cy="146050"/>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6" name="Freeform 25">
              <a:extLst>
                <a:ext uri="{FF2B5EF4-FFF2-40B4-BE49-F238E27FC236}">
                  <a16:creationId xmlns:a16="http://schemas.microsoft.com/office/drawing/2014/main" id="{8FB450FE-62FA-4BB3-8103-CEF0A031A9D4}"/>
                </a:ext>
              </a:extLst>
            </p:cNvPr>
            <p:cNvSpPr>
              <a:spLocks/>
            </p:cNvSpPr>
            <p:nvPr/>
          </p:nvSpPr>
          <p:spPr bwMode="auto">
            <a:xfrm>
              <a:off x="4811726" y="6197602"/>
              <a:ext cx="1974855" cy="149225"/>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1"/>
                    <a:pt x="749" y="0"/>
                  </a:cubicBezTo>
                  <a:cubicBezTo>
                    <a:pt x="0" y="0"/>
                    <a:pt x="0" y="0"/>
                    <a:pt x="0" y="0"/>
                  </a:cubicBezTo>
                  <a:cubicBezTo>
                    <a:pt x="0" y="31"/>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7" name="Freeform 26">
              <a:extLst>
                <a:ext uri="{FF2B5EF4-FFF2-40B4-BE49-F238E27FC236}">
                  <a16:creationId xmlns:a16="http://schemas.microsoft.com/office/drawing/2014/main" id="{8E97F09F-05F9-4503-B2CE-3D1CC66D3EEC}"/>
                </a:ext>
              </a:extLst>
            </p:cNvPr>
            <p:cNvSpPr>
              <a:spLocks/>
            </p:cNvSpPr>
            <p:nvPr/>
          </p:nvSpPr>
          <p:spPr bwMode="auto">
            <a:xfrm>
              <a:off x="4811726" y="6046790"/>
              <a:ext cx="1974855" cy="150814"/>
            </a:xfrm>
            <a:custGeom>
              <a:avLst/>
              <a:gdLst>
                <a:gd name="T0" fmla="*/ 693 w 749"/>
                <a:gd name="T1" fmla="*/ 0 h 57"/>
                <a:gd name="T2" fmla="*/ 57 w 749"/>
                <a:gd name="T3" fmla="*/ 0 h 57"/>
                <a:gd name="T4" fmla="*/ 0 w 749"/>
                <a:gd name="T5" fmla="*/ 57 h 57"/>
                <a:gd name="T6" fmla="*/ 749 w 749"/>
                <a:gd name="T7" fmla="*/ 57 h 57"/>
                <a:gd name="T8" fmla="*/ 693 w 749"/>
                <a:gd name="T9" fmla="*/ 0 h 57"/>
              </a:gdLst>
              <a:ahLst/>
              <a:cxnLst>
                <a:cxn ang="0">
                  <a:pos x="T0" y="T1"/>
                </a:cxn>
                <a:cxn ang="0">
                  <a:pos x="T2" y="T3"/>
                </a:cxn>
                <a:cxn ang="0">
                  <a:pos x="T4" y="T5"/>
                </a:cxn>
                <a:cxn ang="0">
                  <a:pos x="T6" y="T7"/>
                </a:cxn>
                <a:cxn ang="0">
                  <a:pos x="T8" y="T9"/>
                </a:cxn>
              </a:cxnLst>
              <a:rect l="0" t="0" r="r" b="b"/>
              <a:pathLst>
                <a:path w="749" h="57">
                  <a:moveTo>
                    <a:pt x="693" y="0"/>
                  </a:moveTo>
                  <a:cubicBezTo>
                    <a:pt x="57" y="0"/>
                    <a:pt x="57" y="0"/>
                    <a:pt x="57" y="0"/>
                  </a:cubicBezTo>
                  <a:cubicBezTo>
                    <a:pt x="25" y="0"/>
                    <a:pt x="0" y="26"/>
                    <a:pt x="0" y="57"/>
                  </a:cubicBezTo>
                  <a:cubicBezTo>
                    <a:pt x="749" y="57"/>
                    <a:pt x="749" y="57"/>
                    <a:pt x="749" y="57"/>
                  </a:cubicBezTo>
                  <a:cubicBezTo>
                    <a:pt x="749" y="26"/>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0" name="Freeform 27">
              <a:extLst>
                <a:ext uri="{FF2B5EF4-FFF2-40B4-BE49-F238E27FC236}">
                  <a16:creationId xmlns:a16="http://schemas.microsoft.com/office/drawing/2014/main" id="{0E170ACB-B642-4104-B50C-B7A4E1E457E0}"/>
                </a:ext>
              </a:extLst>
            </p:cNvPr>
            <p:cNvSpPr>
              <a:spLocks/>
            </p:cNvSpPr>
            <p:nvPr/>
          </p:nvSpPr>
          <p:spPr bwMode="auto">
            <a:xfrm>
              <a:off x="4811726" y="6494465"/>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1" name="Freeform 28">
              <a:extLst>
                <a:ext uri="{FF2B5EF4-FFF2-40B4-BE49-F238E27FC236}">
                  <a16:creationId xmlns:a16="http://schemas.microsoft.com/office/drawing/2014/main" id="{ED92639B-6732-4D9D-A511-67C14C4F378F}"/>
                </a:ext>
              </a:extLst>
            </p:cNvPr>
            <p:cNvSpPr>
              <a:spLocks/>
            </p:cNvSpPr>
            <p:nvPr/>
          </p:nvSpPr>
          <p:spPr bwMode="auto">
            <a:xfrm>
              <a:off x="4811726" y="6346827"/>
              <a:ext cx="1974855" cy="147639"/>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2" name="Freeform 29">
              <a:extLst>
                <a:ext uri="{FF2B5EF4-FFF2-40B4-BE49-F238E27FC236}">
                  <a16:creationId xmlns:a16="http://schemas.microsoft.com/office/drawing/2014/main" id="{9B88AE01-3202-414F-A356-7D70CE9A7FEA}"/>
                </a:ext>
              </a:extLst>
            </p:cNvPr>
            <p:cNvSpPr>
              <a:spLocks/>
            </p:cNvSpPr>
            <p:nvPr/>
          </p:nvSpPr>
          <p:spPr bwMode="auto">
            <a:xfrm>
              <a:off x="5514991" y="6737352"/>
              <a:ext cx="584202" cy="117475"/>
            </a:xfrm>
            <a:custGeom>
              <a:avLst/>
              <a:gdLst>
                <a:gd name="T0" fmla="*/ 37 w 368"/>
                <a:gd name="T1" fmla="*/ 74 h 74"/>
                <a:gd name="T2" fmla="*/ 331 w 368"/>
                <a:gd name="T3" fmla="*/ 74 h 74"/>
                <a:gd name="T4" fmla="*/ 368 w 368"/>
                <a:gd name="T5" fmla="*/ 0 h 74"/>
                <a:gd name="T6" fmla="*/ 0 w 368"/>
                <a:gd name="T7" fmla="*/ 0 h 74"/>
                <a:gd name="T8" fmla="*/ 37 w 368"/>
                <a:gd name="T9" fmla="*/ 74 h 74"/>
              </a:gdLst>
              <a:ahLst/>
              <a:cxnLst>
                <a:cxn ang="0">
                  <a:pos x="T0" y="T1"/>
                </a:cxn>
                <a:cxn ang="0">
                  <a:pos x="T2" y="T3"/>
                </a:cxn>
                <a:cxn ang="0">
                  <a:pos x="T4" y="T5"/>
                </a:cxn>
                <a:cxn ang="0">
                  <a:pos x="T6" y="T7"/>
                </a:cxn>
                <a:cxn ang="0">
                  <a:pos x="T8" y="T9"/>
                </a:cxn>
              </a:cxnLst>
              <a:rect l="0" t="0" r="r" b="b"/>
              <a:pathLst>
                <a:path w="368" h="74">
                  <a:moveTo>
                    <a:pt x="37" y="74"/>
                  </a:moveTo>
                  <a:lnTo>
                    <a:pt x="331" y="74"/>
                  </a:lnTo>
                  <a:lnTo>
                    <a:pt x="368" y="0"/>
                  </a:lnTo>
                  <a:lnTo>
                    <a:pt x="0" y="0"/>
                  </a:lnTo>
                  <a:lnTo>
                    <a:pt x="37" y="7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3" name="Freeform 30">
              <a:extLst>
                <a:ext uri="{FF2B5EF4-FFF2-40B4-BE49-F238E27FC236}">
                  <a16:creationId xmlns:a16="http://schemas.microsoft.com/office/drawing/2014/main" id="{72DC204B-1200-4107-B27D-565CD7B335A0}"/>
                </a:ext>
              </a:extLst>
            </p:cNvPr>
            <p:cNvSpPr>
              <a:spLocks/>
            </p:cNvSpPr>
            <p:nvPr/>
          </p:nvSpPr>
          <p:spPr bwMode="auto">
            <a:xfrm>
              <a:off x="5470542" y="6645277"/>
              <a:ext cx="673101" cy="92075"/>
            </a:xfrm>
            <a:custGeom>
              <a:avLst/>
              <a:gdLst>
                <a:gd name="T0" fmla="*/ 0 w 424"/>
                <a:gd name="T1" fmla="*/ 0 h 58"/>
                <a:gd name="T2" fmla="*/ 28 w 424"/>
                <a:gd name="T3" fmla="*/ 58 h 58"/>
                <a:gd name="T4" fmla="*/ 396 w 424"/>
                <a:gd name="T5" fmla="*/ 58 h 58"/>
                <a:gd name="T6" fmla="*/ 424 w 424"/>
                <a:gd name="T7" fmla="*/ 0 h 58"/>
                <a:gd name="T8" fmla="*/ 0 w 424"/>
                <a:gd name="T9" fmla="*/ 0 h 58"/>
              </a:gdLst>
              <a:ahLst/>
              <a:cxnLst>
                <a:cxn ang="0">
                  <a:pos x="T0" y="T1"/>
                </a:cxn>
                <a:cxn ang="0">
                  <a:pos x="T2" y="T3"/>
                </a:cxn>
                <a:cxn ang="0">
                  <a:pos x="T4" y="T5"/>
                </a:cxn>
                <a:cxn ang="0">
                  <a:pos x="T6" y="T7"/>
                </a:cxn>
                <a:cxn ang="0">
                  <a:pos x="T8" y="T9"/>
                </a:cxn>
              </a:cxnLst>
              <a:rect l="0" t="0" r="r" b="b"/>
              <a:pathLst>
                <a:path w="424" h="58">
                  <a:moveTo>
                    <a:pt x="0" y="0"/>
                  </a:moveTo>
                  <a:lnTo>
                    <a:pt x="28" y="58"/>
                  </a:lnTo>
                  <a:lnTo>
                    <a:pt x="396" y="58"/>
                  </a:lnTo>
                  <a:lnTo>
                    <a:pt x="424" y="0"/>
                  </a:lnTo>
                  <a:lnTo>
                    <a:pt x="0" y="0"/>
                  </a:lnTo>
                  <a:close/>
                </a:path>
              </a:pathLst>
            </a:custGeom>
            <a:solidFill>
              <a:srgbClr val="B2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4" name="Freeform 31">
              <a:extLst>
                <a:ext uri="{FF2B5EF4-FFF2-40B4-BE49-F238E27FC236}">
                  <a16:creationId xmlns:a16="http://schemas.microsoft.com/office/drawing/2014/main" id="{F7023678-C112-4792-AE54-21B179950686}"/>
                </a:ext>
              </a:extLst>
            </p:cNvPr>
            <p:cNvSpPr>
              <a:spLocks/>
            </p:cNvSpPr>
            <p:nvPr/>
          </p:nvSpPr>
          <p:spPr bwMode="auto">
            <a:xfrm>
              <a:off x="3789374" y="3425826"/>
              <a:ext cx="4021148" cy="2324100"/>
            </a:xfrm>
            <a:custGeom>
              <a:avLst/>
              <a:gdLst>
                <a:gd name="T0" fmla="*/ 0 w 1524"/>
                <a:gd name="T1" fmla="*/ 0 h 882"/>
                <a:gd name="T2" fmla="*/ 299 w 1524"/>
                <a:gd name="T3" fmla="*/ 604 h 882"/>
                <a:gd name="T4" fmla="*/ 375 w 1524"/>
                <a:gd name="T5" fmla="*/ 742 h 882"/>
                <a:gd name="T6" fmla="*/ 383 w 1524"/>
                <a:gd name="T7" fmla="*/ 829 h 882"/>
                <a:gd name="T8" fmla="*/ 440 w 1524"/>
                <a:gd name="T9" fmla="*/ 882 h 882"/>
                <a:gd name="T10" fmla="*/ 1083 w 1524"/>
                <a:gd name="T11" fmla="*/ 882 h 882"/>
                <a:gd name="T12" fmla="*/ 1141 w 1524"/>
                <a:gd name="T13" fmla="*/ 829 h 882"/>
                <a:gd name="T14" fmla="*/ 1148 w 1524"/>
                <a:gd name="T15" fmla="*/ 742 h 882"/>
                <a:gd name="T16" fmla="*/ 1225 w 1524"/>
                <a:gd name="T17" fmla="*/ 603 h 882"/>
                <a:gd name="T18" fmla="*/ 1524 w 1524"/>
                <a:gd name="T19" fmla="*/ 0 h 882"/>
                <a:gd name="T20" fmla="*/ 0 w 1524"/>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882">
                  <a:moveTo>
                    <a:pt x="0" y="0"/>
                  </a:moveTo>
                  <a:cubicBezTo>
                    <a:pt x="0" y="246"/>
                    <a:pt x="118" y="465"/>
                    <a:pt x="299" y="604"/>
                  </a:cubicBezTo>
                  <a:cubicBezTo>
                    <a:pt x="342" y="637"/>
                    <a:pt x="370" y="687"/>
                    <a:pt x="375" y="742"/>
                  </a:cubicBezTo>
                  <a:cubicBezTo>
                    <a:pt x="383" y="829"/>
                    <a:pt x="383" y="829"/>
                    <a:pt x="383" y="829"/>
                  </a:cubicBezTo>
                  <a:cubicBezTo>
                    <a:pt x="385" y="859"/>
                    <a:pt x="410" y="882"/>
                    <a:pt x="440" y="882"/>
                  </a:cubicBezTo>
                  <a:cubicBezTo>
                    <a:pt x="1083" y="882"/>
                    <a:pt x="1083" y="882"/>
                    <a:pt x="1083" y="882"/>
                  </a:cubicBezTo>
                  <a:cubicBezTo>
                    <a:pt x="1113" y="882"/>
                    <a:pt x="1138" y="859"/>
                    <a:pt x="1141" y="829"/>
                  </a:cubicBezTo>
                  <a:cubicBezTo>
                    <a:pt x="1148" y="742"/>
                    <a:pt x="1148" y="742"/>
                    <a:pt x="1148" y="742"/>
                  </a:cubicBezTo>
                  <a:cubicBezTo>
                    <a:pt x="1154" y="687"/>
                    <a:pt x="1181" y="637"/>
                    <a:pt x="1225" y="603"/>
                  </a:cubicBezTo>
                  <a:cubicBezTo>
                    <a:pt x="1406" y="465"/>
                    <a:pt x="1523" y="246"/>
                    <a:pt x="1524" y="0"/>
                  </a:cubicBezTo>
                  <a:lnTo>
                    <a:pt x="0" y="0"/>
                  </a:ln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5" name="Freeform 32">
              <a:extLst>
                <a:ext uri="{FF2B5EF4-FFF2-40B4-BE49-F238E27FC236}">
                  <a16:creationId xmlns:a16="http://schemas.microsoft.com/office/drawing/2014/main" id="{D4E204F8-F7D8-4224-9C98-7FC56600CD89}"/>
                </a:ext>
              </a:extLst>
            </p:cNvPr>
            <p:cNvSpPr>
              <a:spLocks/>
            </p:cNvSpPr>
            <p:nvPr/>
          </p:nvSpPr>
          <p:spPr bwMode="auto">
            <a:xfrm>
              <a:off x="6272230" y="3425826"/>
              <a:ext cx="1538292" cy="2324100"/>
            </a:xfrm>
            <a:custGeom>
              <a:avLst/>
              <a:gdLst>
                <a:gd name="T0" fmla="*/ 441 w 583"/>
                <a:gd name="T1" fmla="*/ 0 h 882"/>
                <a:gd name="T2" fmla="*/ 142 w 583"/>
                <a:gd name="T3" fmla="*/ 603 h 882"/>
                <a:gd name="T4" fmla="*/ 65 w 583"/>
                <a:gd name="T5" fmla="*/ 742 h 882"/>
                <a:gd name="T6" fmla="*/ 58 w 583"/>
                <a:gd name="T7" fmla="*/ 829 h 882"/>
                <a:gd name="T8" fmla="*/ 0 w 583"/>
                <a:gd name="T9" fmla="*/ 882 h 882"/>
                <a:gd name="T10" fmla="*/ 142 w 583"/>
                <a:gd name="T11" fmla="*/ 882 h 882"/>
                <a:gd name="T12" fmla="*/ 200 w 583"/>
                <a:gd name="T13" fmla="*/ 829 h 882"/>
                <a:gd name="T14" fmla="*/ 207 w 583"/>
                <a:gd name="T15" fmla="*/ 742 h 882"/>
                <a:gd name="T16" fmla="*/ 284 w 583"/>
                <a:gd name="T17" fmla="*/ 603 h 882"/>
                <a:gd name="T18" fmla="*/ 583 w 583"/>
                <a:gd name="T19" fmla="*/ 0 h 882"/>
                <a:gd name="T20" fmla="*/ 441 w 583"/>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882">
                  <a:moveTo>
                    <a:pt x="441" y="0"/>
                  </a:moveTo>
                  <a:cubicBezTo>
                    <a:pt x="440" y="246"/>
                    <a:pt x="323" y="465"/>
                    <a:pt x="142" y="603"/>
                  </a:cubicBezTo>
                  <a:cubicBezTo>
                    <a:pt x="99" y="637"/>
                    <a:pt x="71" y="687"/>
                    <a:pt x="65" y="742"/>
                  </a:cubicBezTo>
                  <a:cubicBezTo>
                    <a:pt x="58" y="829"/>
                    <a:pt x="58" y="829"/>
                    <a:pt x="58" y="829"/>
                  </a:cubicBezTo>
                  <a:cubicBezTo>
                    <a:pt x="56" y="859"/>
                    <a:pt x="31" y="882"/>
                    <a:pt x="0" y="882"/>
                  </a:cubicBezTo>
                  <a:cubicBezTo>
                    <a:pt x="142" y="882"/>
                    <a:pt x="142" y="882"/>
                    <a:pt x="142" y="882"/>
                  </a:cubicBezTo>
                  <a:cubicBezTo>
                    <a:pt x="172" y="882"/>
                    <a:pt x="197" y="859"/>
                    <a:pt x="200" y="829"/>
                  </a:cubicBezTo>
                  <a:cubicBezTo>
                    <a:pt x="207" y="742"/>
                    <a:pt x="207" y="742"/>
                    <a:pt x="207" y="742"/>
                  </a:cubicBezTo>
                  <a:cubicBezTo>
                    <a:pt x="213" y="687"/>
                    <a:pt x="240" y="637"/>
                    <a:pt x="284" y="603"/>
                  </a:cubicBezTo>
                  <a:cubicBezTo>
                    <a:pt x="465" y="465"/>
                    <a:pt x="582" y="246"/>
                    <a:pt x="583" y="0"/>
                  </a:cubicBezTo>
                  <a:lnTo>
                    <a:pt x="441" y="0"/>
                  </a:ln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6" name="Freeform 33">
              <a:extLst>
                <a:ext uri="{FF2B5EF4-FFF2-40B4-BE49-F238E27FC236}">
                  <a16:creationId xmlns:a16="http://schemas.microsoft.com/office/drawing/2014/main" id="{D83280B7-8D4E-4C17-959F-6A449EC3BE1C}"/>
                </a:ext>
              </a:extLst>
            </p:cNvPr>
            <p:cNvSpPr>
              <a:spLocks/>
            </p:cNvSpPr>
            <p:nvPr/>
          </p:nvSpPr>
          <p:spPr bwMode="auto">
            <a:xfrm>
              <a:off x="5864245" y="1466852"/>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7" name="Freeform 34">
              <a:extLst>
                <a:ext uri="{FF2B5EF4-FFF2-40B4-BE49-F238E27FC236}">
                  <a16:creationId xmlns:a16="http://schemas.microsoft.com/office/drawing/2014/main" id="{B17FF99C-B981-4CA3-8D44-3620352CD05A}"/>
                </a:ext>
              </a:extLst>
            </p:cNvPr>
            <p:cNvSpPr>
              <a:spLocks/>
            </p:cNvSpPr>
            <p:nvPr/>
          </p:nvSpPr>
          <p:spPr bwMode="auto">
            <a:xfrm>
              <a:off x="5892807" y="1506542"/>
              <a:ext cx="142875" cy="120650"/>
            </a:xfrm>
            <a:custGeom>
              <a:avLst/>
              <a:gdLst>
                <a:gd name="T0" fmla="*/ 36 w 54"/>
                <a:gd name="T1" fmla="*/ 34 h 46"/>
                <a:gd name="T2" fmla="*/ 5 w 54"/>
                <a:gd name="T3" fmla="*/ 40 h 46"/>
                <a:gd name="T4" fmla="*/ 18 w 54"/>
                <a:gd name="T5" fmla="*/ 11 h 46"/>
                <a:gd name="T6" fmla="*/ 49 w 54"/>
                <a:gd name="T7" fmla="*/ 6 h 46"/>
                <a:gd name="T8" fmla="*/ 36 w 54"/>
                <a:gd name="T9" fmla="*/ 34 h 46"/>
              </a:gdLst>
              <a:ahLst/>
              <a:cxnLst>
                <a:cxn ang="0">
                  <a:pos x="T0" y="T1"/>
                </a:cxn>
                <a:cxn ang="0">
                  <a:pos x="T2" y="T3"/>
                </a:cxn>
                <a:cxn ang="0">
                  <a:pos x="T4" y="T5"/>
                </a:cxn>
                <a:cxn ang="0">
                  <a:pos x="T6" y="T7"/>
                </a:cxn>
                <a:cxn ang="0">
                  <a:pos x="T8" y="T9"/>
                </a:cxn>
              </a:cxnLst>
              <a:rect l="0" t="0" r="r" b="b"/>
              <a:pathLst>
                <a:path w="54" h="46">
                  <a:moveTo>
                    <a:pt x="36" y="34"/>
                  </a:moveTo>
                  <a:cubicBezTo>
                    <a:pt x="24" y="44"/>
                    <a:pt x="10" y="46"/>
                    <a:pt x="5" y="40"/>
                  </a:cubicBezTo>
                  <a:cubicBezTo>
                    <a:pt x="0" y="33"/>
                    <a:pt x="6" y="21"/>
                    <a:pt x="18" y="11"/>
                  </a:cubicBezTo>
                  <a:cubicBezTo>
                    <a:pt x="30" y="2"/>
                    <a:pt x="44" y="0"/>
                    <a:pt x="49" y="6"/>
                  </a:cubicBezTo>
                  <a:cubicBezTo>
                    <a:pt x="54" y="12"/>
                    <a:pt x="48" y="25"/>
                    <a:pt x="36" y="34"/>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8" name="Freeform 35">
              <a:extLst>
                <a:ext uri="{FF2B5EF4-FFF2-40B4-BE49-F238E27FC236}">
                  <a16:creationId xmlns:a16="http://schemas.microsoft.com/office/drawing/2014/main" id="{509A31E4-5F84-4B0A-8DA5-5CC42AF93591}"/>
                </a:ext>
              </a:extLst>
            </p:cNvPr>
            <p:cNvSpPr>
              <a:spLocks/>
            </p:cNvSpPr>
            <p:nvPr/>
          </p:nvSpPr>
          <p:spPr bwMode="auto">
            <a:xfrm>
              <a:off x="5924553" y="1543057"/>
              <a:ext cx="139700" cy="123825"/>
            </a:xfrm>
            <a:custGeom>
              <a:avLst/>
              <a:gdLst>
                <a:gd name="T0" fmla="*/ 35 w 53"/>
                <a:gd name="T1" fmla="*/ 35 h 47"/>
                <a:gd name="T2" fmla="*/ 4 w 53"/>
                <a:gd name="T3" fmla="*/ 40 h 47"/>
                <a:gd name="T4" fmla="*/ 18 w 53"/>
                <a:gd name="T5" fmla="*/ 12 h 47"/>
                <a:gd name="T6" fmla="*/ 48 w 53"/>
                <a:gd name="T7" fmla="*/ 7 h 47"/>
                <a:gd name="T8" fmla="*/ 35 w 53"/>
                <a:gd name="T9" fmla="*/ 35 h 47"/>
              </a:gdLst>
              <a:ahLst/>
              <a:cxnLst>
                <a:cxn ang="0">
                  <a:pos x="T0" y="T1"/>
                </a:cxn>
                <a:cxn ang="0">
                  <a:pos x="T2" y="T3"/>
                </a:cxn>
                <a:cxn ang="0">
                  <a:pos x="T4" y="T5"/>
                </a:cxn>
                <a:cxn ang="0">
                  <a:pos x="T6" y="T7"/>
                </a:cxn>
                <a:cxn ang="0">
                  <a:pos x="T8" y="T9"/>
                </a:cxn>
              </a:cxnLst>
              <a:rect l="0" t="0" r="r" b="b"/>
              <a:pathLst>
                <a:path w="53" h="47">
                  <a:moveTo>
                    <a:pt x="35" y="35"/>
                  </a:moveTo>
                  <a:cubicBezTo>
                    <a:pt x="23" y="44"/>
                    <a:pt x="9" y="47"/>
                    <a:pt x="4" y="40"/>
                  </a:cubicBezTo>
                  <a:cubicBezTo>
                    <a:pt x="0" y="34"/>
                    <a:pt x="5" y="21"/>
                    <a:pt x="18" y="12"/>
                  </a:cubicBezTo>
                  <a:cubicBezTo>
                    <a:pt x="30" y="3"/>
                    <a:pt x="43" y="0"/>
                    <a:pt x="48" y="7"/>
                  </a:cubicBezTo>
                  <a:cubicBezTo>
                    <a:pt x="53" y="13"/>
                    <a:pt x="47" y="26"/>
                    <a:pt x="35"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9" name="Freeform 36">
              <a:extLst>
                <a:ext uri="{FF2B5EF4-FFF2-40B4-BE49-F238E27FC236}">
                  <a16:creationId xmlns:a16="http://schemas.microsoft.com/office/drawing/2014/main" id="{DBB06FE3-E110-4B78-A060-2700AE2161B2}"/>
                </a:ext>
              </a:extLst>
            </p:cNvPr>
            <p:cNvSpPr>
              <a:spLocks/>
            </p:cNvSpPr>
            <p:nvPr/>
          </p:nvSpPr>
          <p:spPr bwMode="auto">
            <a:xfrm>
              <a:off x="5953126" y="1582738"/>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grpSp>
      <p:grpSp>
        <p:nvGrpSpPr>
          <p:cNvPr id="130" name="Group 129">
            <a:extLst>
              <a:ext uri="{FF2B5EF4-FFF2-40B4-BE49-F238E27FC236}">
                <a16:creationId xmlns:a16="http://schemas.microsoft.com/office/drawing/2014/main" id="{1EB41B1C-351F-4594-87DF-1497D8D15DC8}"/>
              </a:ext>
            </a:extLst>
          </p:cNvPr>
          <p:cNvGrpSpPr/>
          <p:nvPr/>
        </p:nvGrpSpPr>
        <p:grpSpPr>
          <a:xfrm rot="6730684">
            <a:off x="7563526" y="2653665"/>
            <a:ext cx="354910" cy="502047"/>
            <a:chOff x="10180719" y="1812128"/>
            <a:chExt cx="886066" cy="988965"/>
          </a:xfrm>
        </p:grpSpPr>
        <p:sp>
          <p:nvSpPr>
            <p:cNvPr id="131" name="Freeform 61">
              <a:extLst>
                <a:ext uri="{FF2B5EF4-FFF2-40B4-BE49-F238E27FC236}">
                  <a16:creationId xmlns:a16="http://schemas.microsoft.com/office/drawing/2014/main" id="{973D124B-9758-42AE-9A3D-54EA73F3ED3A}"/>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2" name="Freeform 62">
              <a:extLst>
                <a:ext uri="{FF2B5EF4-FFF2-40B4-BE49-F238E27FC236}">
                  <a16:creationId xmlns:a16="http://schemas.microsoft.com/office/drawing/2014/main" id="{4A2D5DB3-807C-4AFD-A899-53FBC31CDD13}"/>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grpSp>
        <p:nvGrpSpPr>
          <p:cNvPr id="133" name="Group 132">
            <a:extLst>
              <a:ext uri="{FF2B5EF4-FFF2-40B4-BE49-F238E27FC236}">
                <a16:creationId xmlns:a16="http://schemas.microsoft.com/office/drawing/2014/main" id="{DE852612-C90A-4ABA-8E67-0D0156879AD5}"/>
              </a:ext>
            </a:extLst>
          </p:cNvPr>
          <p:cNvGrpSpPr/>
          <p:nvPr/>
        </p:nvGrpSpPr>
        <p:grpSpPr>
          <a:xfrm rot="6730684">
            <a:off x="7475169" y="2657119"/>
            <a:ext cx="354910" cy="502047"/>
            <a:chOff x="10180719" y="1812128"/>
            <a:chExt cx="886066" cy="988965"/>
          </a:xfrm>
        </p:grpSpPr>
        <p:sp>
          <p:nvSpPr>
            <p:cNvPr id="134" name="Freeform 61">
              <a:extLst>
                <a:ext uri="{FF2B5EF4-FFF2-40B4-BE49-F238E27FC236}">
                  <a16:creationId xmlns:a16="http://schemas.microsoft.com/office/drawing/2014/main" id="{FA6D07AB-59A7-41C5-B7F0-6C17A05351E2}"/>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5" name="Freeform 62">
              <a:extLst>
                <a:ext uri="{FF2B5EF4-FFF2-40B4-BE49-F238E27FC236}">
                  <a16:creationId xmlns:a16="http://schemas.microsoft.com/office/drawing/2014/main" id="{B70423FA-CBD3-4EDD-8053-86C62D61EBFE}"/>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spTree>
    <p:extLst>
      <p:ext uri="{BB962C8B-B14F-4D97-AF65-F5344CB8AC3E}">
        <p14:creationId xmlns:p14="http://schemas.microsoft.com/office/powerpoint/2010/main" val="9315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5"/>
                                        </p:tgtEl>
                                      </p:cBhvr>
                                    </p:animEffect>
                                    <p:animScale>
                                      <p:cBhvr>
                                        <p:cTn id="7"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ADD67F0B-9F19-4109-AB51-D9F88283AA52}"/>
              </a:ext>
            </a:extLst>
          </p:cNvPr>
          <p:cNvGrpSpPr/>
          <p:nvPr/>
        </p:nvGrpSpPr>
        <p:grpSpPr>
          <a:xfrm>
            <a:off x="1795242" y="3170247"/>
            <a:ext cx="2683375" cy="2785938"/>
            <a:chOff x="1795242" y="3170247"/>
            <a:chExt cx="2683375" cy="2785938"/>
          </a:xfrm>
        </p:grpSpPr>
        <p:sp>
          <p:nvSpPr>
            <p:cNvPr id="3" name="Freeform 5">
              <a:extLst>
                <a:ext uri="{FF2B5EF4-FFF2-40B4-BE49-F238E27FC236}">
                  <a16:creationId xmlns:a16="http://schemas.microsoft.com/office/drawing/2014/main" id="{DA1D350C-B84C-4DB5-BAB5-0398EFDACD0F}"/>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4" name="Freeform 6">
              <a:extLst>
                <a:ext uri="{FF2B5EF4-FFF2-40B4-BE49-F238E27FC236}">
                  <a16:creationId xmlns:a16="http://schemas.microsoft.com/office/drawing/2014/main" id="{47AAF729-9F61-4F9D-9389-3F9E673E5AA6}"/>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5" name="Freeform 7">
              <a:extLst>
                <a:ext uri="{FF2B5EF4-FFF2-40B4-BE49-F238E27FC236}">
                  <a16:creationId xmlns:a16="http://schemas.microsoft.com/office/drawing/2014/main" id="{7FA2CC3E-8F1D-4B8F-87C3-475020195AAB}"/>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6" name="Freeform 8">
              <a:extLst>
                <a:ext uri="{FF2B5EF4-FFF2-40B4-BE49-F238E27FC236}">
                  <a16:creationId xmlns:a16="http://schemas.microsoft.com/office/drawing/2014/main" id="{9FAB70F2-E471-4EEA-9224-041CB4E3A899}"/>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 name="Freeform 9">
              <a:extLst>
                <a:ext uri="{FF2B5EF4-FFF2-40B4-BE49-F238E27FC236}">
                  <a16:creationId xmlns:a16="http://schemas.microsoft.com/office/drawing/2014/main" id="{E9EF32C7-AB0B-4F1C-857C-DFDD1991B1AF}"/>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 name="Freeform 10">
              <a:extLst>
                <a:ext uri="{FF2B5EF4-FFF2-40B4-BE49-F238E27FC236}">
                  <a16:creationId xmlns:a16="http://schemas.microsoft.com/office/drawing/2014/main" id="{FED65520-9783-4838-9CB8-6947009B923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9" name="Freeform 11">
              <a:extLst>
                <a:ext uri="{FF2B5EF4-FFF2-40B4-BE49-F238E27FC236}">
                  <a16:creationId xmlns:a16="http://schemas.microsoft.com/office/drawing/2014/main" id="{8C685E1B-CE02-47B1-8A0C-E2D45FA9ED3C}"/>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0" name="Freeform 12">
              <a:extLst>
                <a:ext uri="{FF2B5EF4-FFF2-40B4-BE49-F238E27FC236}">
                  <a16:creationId xmlns:a16="http://schemas.microsoft.com/office/drawing/2014/main" id="{60D96FC1-E3DC-4EA0-8DCA-B6F9401D6EC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1" name="Freeform 13">
              <a:extLst>
                <a:ext uri="{FF2B5EF4-FFF2-40B4-BE49-F238E27FC236}">
                  <a16:creationId xmlns:a16="http://schemas.microsoft.com/office/drawing/2014/main" id="{3BEA48D6-AAC3-488B-9C46-1CAFBEE25E1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2" name="Freeform 14">
              <a:extLst>
                <a:ext uri="{FF2B5EF4-FFF2-40B4-BE49-F238E27FC236}">
                  <a16:creationId xmlns:a16="http://schemas.microsoft.com/office/drawing/2014/main" id="{AFE060DF-4064-454C-AB1C-A894CB9DC8DB}"/>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3" name="Freeform 15">
              <a:extLst>
                <a:ext uri="{FF2B5EF4-FFF2-40B4-BE49-F238E27FC236}">
                  <a16:creationId xmlns:a16="http://schemas.microsoft.com/office/drawing/2014/main" id="{2648C734-0D31-4FE8-A918-C047991319F7}"/>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4" name="Freeform 16">
              <a:extLst>
                <a:ext uri="{FF2B5EF4-FFF2-40B4-BE49-F238E27FC236}">
                  <a16:creationId xmlns:a16="http://schemas.microsoft.com/office/drawing/2014/main" id="{8837A5B4-98DA-4B40-A781-57AEBEC809EB}"/>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5" name="Freeform 17">
              <a:extLst>
                <a:ext uri="{FF2B5EF4-FFF2-40B4-BE49-F238E27FC236}">
                  <a16:creationId xmlns:a16="http://schemas.microsoft.com/office/drawing/2014/main" id="{00B56398-DF97-478D-B747-DE52EFDB5E91}"/>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22" name="Freeform 24">
            <a:extLst>
              <a:ext uri="{FF2B5EF4-FFF2-40B4-BE49-F238E27FC236}">
                <a16:creationId xmlns:a16="http://schemas.microsoft.com/office/drawing/2014/main" id="{549331E7-C607-4833-8FF5-38009EBEED73}"/>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 name="Freeform 25">
            <a:extLst>
              <a:ext uri="{FF2B5EF4-FFF2-40B4-BE49-F238E27FC236}">
                <a16:creationId xmlns:a16="http://schemas.microsoft.com/office/drawing/2014/main" id="{BA876D59-164E-4CB4-B930-A57D1CF6AC0E}"/>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nvGrpSpPr>
          <p:cNvPr id="111" name="Группа 59">
            <a:extLst>
              <a:ext uri="{FF2B5EF4-FFF2-40B4-BE49-F238E27FC236}">
                <a16:creationId xmlns:a16="http://schemas.microsoft.com/office/drawing/2014/main" id="{B3B582DA-6932-4F01-8853-573E31858D87}"/>
              </a:ext>
            </a:extLst>
          </p:cNvPr>
          <p:cNvGrpSpPr/>
          <p:nvPr/>
        </p:nvGrpSpPr>
        <p:grpSpPr>
          <a:xfrm>
            <a:off x="6469484" y="1769520"/>
            <a:ext cx="2072886" cy="2114418"/>
            <a:chOff x="12120786" y="1602210"/>
            <a:chExt cx="10441160" cy="8313770"/>
          </a:xfrm>
        </p:grpSpPr>
        <p:grpSp>
          <p:nvGrpSpPr>
            <p:cNvPr id="112" name="Группа 3">
              <a:extLst>
                <a:ext uri="{FF2B5EF4-FFF2-40B4-BE49-F238E27FC236}">
                  <a16:creationId xmlns:a16="http://schemas.microsoft.com/office/drawing/2014/main" id="{40B3D617-7BCB-4BDF-B95A-1EB25B752E41}"/>
                </a:ext>
              </a:extLst>
            </p:cNvPr>
            <p:cNvGrpSpPr/>
            <p:nvPr/>
          </p:nvGrpSpPr>
          <p:grpSpPr>
            <a:xfrm flipH="1">
              <a:off x="12120786" y="8256148"/>
              <a:ext cx="1465503" cy="1659832"/>
              <a:chOff x="21944807" y="7297737"/>
              <a:chExt cx="1592263" cy="1803400"/>
            </a:xfrm>
          </p:grpSpPr>
          <p:sp>
            <p:nvSpPr>
              <p:cNvPr id="126" name="Freeform 6">
                <a:extLst>
                  <a:ext uri="{FF2B5EF4-FFF2-40B4-BE49-F238E27FC236}">
                    <a16:creationId xmlns:a16="http://schemas.microsoft.com/office/drawing/2014/main" id="{BE90C88C-78C5-448E-B649-31C49233631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7" name="Freeform 7">
                <a:extLst>
                  <a:ext uri="{FF2B5EF4-FFF2-40B4-BE49-F238E27FC236}">
                    <a16:creationId xmlns:a16="http://schemas.microsoft.com/office/drawing/2014/main" id="{380EE785-588D-4484-8313-80531526306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8" name="Freeform 8">
                <a:extLst>
                  <a:ext uri="{FF2B5EF4-FFF2-40B4-BE49-F238E27FC236}">
                    <a16:creationId xmlns:a16="http://schemas.microsoft.com/office/drawing/2014/main" id="{1FC83606-2DFD-4CC8-BBCD-22E36BFF5B9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9" name="Freeform 9">
                <a:extLst>
                  <a:ext uri="{FF2B5EF4-FFF2-40B4-BE49-F238E27FC236}">
                    <a16:creationId xmlns:a16="http://schemas.microsoft.com/office/drawing/2014/main" id="{3E21CCC9-B04A-49F7-B2EB-B916B97772A5}"/>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13" name="Полилиния 38">
              <a:extLst>
                <a:ext uri="{FF2B5EF4-FFF2-40B4-BE49-F238E27FC236}">
                  <a16:creationId xmlns:a16="http://schemas.microsoft.com/office/drawing/2014/main" id="{CE3B121C-4154-4BA0-9633-2B4647EE2B9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4" name="Freeform 11">
              <a:extLst>
                <a:ext uri="{FF2B5EF4-FFF2-40B4-BE49-F238E27FC236}">
                  <a16:creationId xmlns:a16="http://schemas.microsoft.com/office/drawing/2014/main" id="{6E5BEBCA-D60A-4768-8241-0B57F0D35A75}"/>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15" name="Freeform 12">
              <a:extLst>
                <a:ext uri="{FF2B5EF4-FFF2-40B4-BE49-F238E27FC236}">
                  <a16:creationId xmlns:a16="http://schemas.microsoft.com/office/drawing/2014/main" id="{E52C0980-56D5-4E57-ADED-D8EB5157088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6" name="Freeform 13">
              <a:extLst>
                <a:ext uri="{FF2B5EF4-FFF2-40B4-BE49-F238E27FC236}">
                  <a16:creationId xmlns:a16="http://schemas.microsoft.com/office/drawing/2014/main" id="{B149A9B0-8C5B-4440-89DF-359BD8311C4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7" name="Freeform 14">
              <a:extLst>
                <a:ext uri="{FF2B5EF4-FFF2-40B4-BE49-F238E27FC236}">
                  <a16:creationId xmlns:a16="http://schemas.microsoft.com/office/drawing/2014/main" id="{A27786BC-17BC-47EA-B92B-0609B89F8A7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8" name="Freeform 15">
              <a:extLst>
                <a:ext uri="{FF2B5EF4-FFF2-40B4-BE49-F238E27FC236}">
                  <a16:creationId xmlns:a16="http://schemas.microsoft.com/office/drawing/2014/main" id="{78A3134A-C2C0-4D30-8DCB-1E5A721E787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9" name="Freeform 24">
              <a:extLst>
                <a:ext uri="{FF2B5EF4-FFF2-40B4-BE49-F238E27FC236}">
                  <a16:creationId xmlns:a16="http://schemas.microsoft.com/office/drawing/2014/main" id="{955DEBAC-94B0-43D5-AA70-1F98C8DB057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0" name="Freeform 25">
              <a:extLst>
                <a:ext uri="{FF2B5EF4-FFF2-40B4-BE49-F238E27FC236}">
                  <a16:creationId xmlns:a16="http://schemas.microsoft.com/office/drawing/2014/main" id="{77B81584-EB30-471C-BE5F-B685D14F1A74}"/>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1" name="Freeform 26">
              <a:extLst>
                <a:ext uri="{FF2B5EF4-FFF2-40B4-BE49-F238E27FC236}">
                  <a16:creationId xmlns:a16="http://schemas.microsoft.com/office/drawing/2014/main" id="{573DD8E5-DD0C-440E-BDE3-69705E00793D}"/>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2" name="Freeform 27">
              <a:extLst>
                <a:ext uri="{FF2B5EF4-FFF2-40B4-BE49-F238E27FC236}">
                  <a16:creationId xmlns:a16="http://schemas.microsoft.com/office/drawing/2014/main" id="{BF1FEAD6-2305-4F53-8F77-92E2955A60F0}"/>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3" name="Freeform 28">
              <a:extLst>
                <a:ext uri="{FF2B5EF4-FFF2-40B4-BE49-F238E27FC236}">
                  <a16:creationId xmlns:a16="http://schemas.microsoft.com/office/drawing/2014/main" id="{FFFCB291-75A4-4A8D-8DC6-F2C0A6D6DAF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4" name="Freeform 29">
              <a:extLst>
                <a:ext uri="{FF2B5EF4-FFF2-40B4-BE49-F238E27FC236}">
                  <a16:creationId xmlns:a16="http://schemas.microsoft.com/office/drawing/2014/main" id="{716B202E-B366-44DB-A3F3-39A06AB4763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5" name="Freeform 30">
              <a:extLst>
                <a:ext uri="{FF2B5EF4-FFF2-40B4-BE49-F238E27FC236}">
                  <a16:creationId xmlns:a16="http://schemas.microsoft.com/office/drawing/2014/main" id="{A8EA6094-5597-4F72-9279-C09947475B8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31839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33392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62">
            <a:extLst>
              <a:ext uri="{FF2B5EF4-FFF2-40B4-BE49-F238E27FC236}">
                <a16:creationId xmlns:a16="http://schemas.microsoft.com/office/drawing/2014/main" id="{B8D5E67C-176B-4632-BC14-C890EC4B352B}"/>
              </a:ext>
            </a:extLst>
          </p:cNvPr>
          <p:cNvSpPr/>
          <p:nvPr/>
        </p:nvSpPr>
        <p:spPr>
          <a:xfrm rot="10800000">
            <a:off x="-3" y="0"/>
            <a:ext cx="12191383" cy="6867052"/>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17" name="Rectangle 16"/>
          <p:cNvSpPr/>
          <p:nvPr/>
        </p:nvSpPr>
        <p:spPr>
          <a:xfrm>
            <a:off x="1119673" y="2226358"/>
            <a:ext cx="5434418"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8" name="Rectangle 17"/>
          <p:cNvSpPr/>
          <p:nvPr/>
        </p:nvSpPr>
        <p:spPr>
          <a:xfrm>
            <a:off x="1315616" y="3188643"/>
            <a:ext cx="5238475"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9" name="Rectangle 18"/>
          <p:cNvSpPr/>
          <p:nvPr/>
        </p:nvSpPr>
        <p:spPr>
          <a:xfrm>
            <a:off x="1016000" y="4152430"/>
            <a:ext cx="5538091"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0" name="Rectangle 19"/>
          <p:cNvSpPr/>
          <p:nvPr/>
        </p:nvSpPr>
        <p:spPr>
          <a:xfrm>
            <a:off x="2323321" y="1264072"/>
            <a:ext cx="4230769" cy="969069"/>
          </a:xfrm>
          <a:prstGeom prst="rect">
            <a:avLst/>
          </a:prstGeom>
          <a:gradFill flip="none" rotWithShape="1">
            <a:gsLst>
              <a:gs pos="0">
                <a:schemeClr val="bg1"/>
              </a:gs>
              <a:gs pos="52000">
                <a:schemeClr val="bg1">
                  <a:lumMod val="50000"/>
                  <a:alpha val="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tx1">
              <a:lumMod val="75000"/>
            </a:schemeClr>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7" name="Rectangle 26"/>
          <p:cNvSpPr/>
          <p:nvPr/>
        </p:nvSpPr>
        <p:spPr>
          <a:xfrm>
            <a:off x="7174939" y="2582927"/>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02</a:t>
            </a:r>
          </a:p>
        </p:txBody>
      </p:sp>
      <p:sp>
        <p:nvSpPr>
          <p:cNvPr id="28" name="Rectangle 27"/>
          <p:cNvSpPr/>
          <p:nvPr/>
        </p:nvSpPr>
        <p:spPr>
          <a:xfrm>
            <a:off x="7174939" y="1264073"/>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29" name="Rectangle 28"/>
          <p:cNvSpPr/>
          <p:nvPr/>
        </p:nvSpPr>
        <p:spPr>
          <a:xfrm>
            <a:off x="7174939" y="390067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03</a:t>
            </a:r>
          </a:p>
        </p:txBody>
      </p:sp>
      <p:sp>
        <p:nvSpPr>
          <p:cNvPr id="30" name="Rectangle 29"/>
          <p:cNvSpPr/>
          <p:nvPr/>
        </p:nvSpPr>
        <p:spPr>
          <a:xfrm>
            <a:off x="7174939" y="521805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04</a:t>
            </a:r>
          </a:p>
        </p:txBody>
      </p:sp>
      <p:sp>
        <p:nvSpPr>
          <p:cNvPr id="33" name="Rectangle 32"/>
          <p:cNvSpPr/>
          <p:nvPr/>
        </p:nvSpPr>
        <p:spPr>
          <a:xfrm>
            <a:off x="8432800" y="1612366"/>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Introductions</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Introducing the Datara team</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34" name="Rectangle 33"/>
          <p:cNvSpPr/>
          <p:nvPr/>
        </p:nvSpPr>
        <p:spPr>
          <a:xfrm>
            <a:off x="8432800" y="2937934"/>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Today’s Problems</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Summation of the problem statements</a:t>
            </a:r>
          </a:p>
        </p:txBody>
      </p:sp>
      <p:sp>
        <p:nvSpPr>
          <p:cNvPr id="39" name="Rectangle 38"/>
          <p:cNvSpPr/>
          <p:nvPr/>
        </p:nvSpPr>
        <p:spPr>
          <a:xfrm>
            <a:off x="8432800" y="4249390"/>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Future Intelligence Now</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Solution walkthrough</a:t>
            </a:r>
          </a:p>
        </p:txBody>
      </p:sp>
      <p:sp>
        <p:nvSpPr>
          <p:cNvPr id="42" name="Rectangle 41"/>
          <p:cNvSpPr/>
          <p:nvPr/>
        </p:nvSpPr>
        <p:spPr>
          <a:xfrm>
            <a:off x="8432800" y="5589945"/>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Benefits &amp; Delivery</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Defining the roadmap.</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49" name="Freeform 33"/>
          <p:cNvSpPr>
            <a:spLocks noEditPoints="1"/>
          </p:cNvSpPr>
          <p:nvPr/>
        </p:nvSpPr>
        <p:spPr bwMode="auto">
          <a:xfrm>
            <a:off x="2395635" y="1584500"/>
            <a:ext cx="2458153" cy="228007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24" name="Заголовок 7">
            <a:extLst>
              <a:ext uri="{FF2B5EF4-FFF2-40B4-BE49-F238E27FC236}">
                <a16:creationId xmlns:a16="http://schemas.microsoft.com/office/drawing/2014/main" id="{8AD464E8-E553-49BF-9105-72B708318D1E}"/>
              </a:ext>
            </a:extLst>
          </p:cNvPr>
          <p:cNvSpPr txBox="1">
            <a:spLocks/>
          </p:cNvSpPr>
          <p:nvPr/>
        </p:nvSpPr>
        <p:spPr>
          <a:xfrm>
            <a:off x="6385443" y="188437"/>
            <a:ext cx="4693159" cy="1067916"/>
          </a:xfrm>
          <a:prstGeom prst="rect">
            <a:avLst/>
          </a:prstGeom>
        </p:spPr>
        <p:txBody>
          <a:bodyPr vert="horz" lIns="91440" tIns="45720" rIns="91440" bIns="45720" rtlCol="0" anchor="ct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marL="0" marR="0" lvl="0" indent="0" algn="l" defTabSz="1219017" rtl="0" eaLnBrk="1" fontAlgn="auto" latinLnBrk="0" hangingPunct="1">
              <a:lnSpc>
                <a:spcPct val="100000"/>
              </a:lnSpc>
              <a:spcBef>
                <a:spcPct val="0"/>
              </a:spcBef>
              <a:spcAft>
                <a:spcPts val="0"/>
              </a:spcAft>
              <a:buClrTx/>
              <a:buSzTx/>
              <a:buFontTx/>
              <a:buNone/>
              <a:tabLst>
                <a:tab pos="1820498" algn="l"/>
              </a:tabLst>
              <a:defRPr/>
            </a:pPr>
            <a:r>
              <a:rPr kumimoji="0" lang="en-US" sz="3999" b="1" i="0" u="none" strike="noStrike" kern="1200" cap="none" spc="0" normalizeH="0" baseline="0" noProof="0" dirty="0">
                <a:ln>
                  <a:noFill/>
                </a:ln>
                <a:solidFill>
                  <a:schemeClr val="tx1">
                    <a:lumMod val="75000"/>
                  </a:schemeClr>
                </a:solidFill>
                <a:effectLst/>
                <a:uLnTx/>
                <a:uFillTx/>
                <a:latin typeface="Roboto Medium" panose="02000000000000000000" pitchFamily="2" charset="0"/>
                <a:ea typeface="Roboto Medium" panose="02000000000000000000" pitchFamily="2" charset="0"/>
              </a:rPr>
              <a:t>|  </a:t>
            </a:r>
            <a:r>
              <a:rPr lang="en-US" dirty="0">
                <a:solidFill>
                  <a:srgbClr val="385E55"/>
                </a:solidFill>
                <a:latin typeface="Roboto Medium" panose="02000000000000000000" pitchFamily="2" charset="0"/>
                <a:ea typeface="Roboto Medium" panose="02000000000000000000" pitchFamily="2" charset="0"/>
              </a:rPr>
              <a:t>Datara</a:t>
            </a:r>
            <a:r>
              <a:rPr kumimoji="0" lang="en-US"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rPr>
              <a:t> Response</a:t>
            </a:r>
            <a:endParaRPr kumimoji="0" lang="en"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endParaRPr>
          </a:p>
        </p:txBody>
      </p:sp>
      <p:sp>
        <p:nvSpPr>
          <p:cNvPr id="23" name="Заголовок 1">
            <a:extLst>
              <a:ext uri="{FF2B5EF4-FFF2-40B4-BE49-F238E27FC236}">
                <a16:creationId xmlns:a16="http://schemas.microsoft.com/office/drawing/2014/main" id="{183ABADB-E0F9-4BA0-B4BE-5C1F08C84FED}"/>
              </a:ext>
            </a:extLst>
          </p:cNvPr>
          <p:cNvSpPr txBox="1">
            <a:spLocks/>
          </p:cNvSpPr>
          <p:nvPr/>
        </p:nvSpPr>
        <p:spPr>
          <a:xfrm>
            <a:off x="2550577" y="426534"/>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1228963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D5D0D686-A90F-4964-A9E7-58EE890E6D15}"/>
              </a:ext>
            </a:extLst>
          </p:cNvPr>
          <p:cNvSpPr/>
          <p:nvPr/>
        </p:nvSpPr>
        <p:spPr>
          <a:xfrm>
            <a:off x="-1280115" y="-1080000"/>
            <a:ext cx="6411952" cy="8814378"/>
          </a:xfrm>
          <a:prstGeom prst="ellipse">
            <a:avLst/>
          </a:prstGeom>
          <a:blipFill>
            <a:blip r:embed="rId2">
              <a:alphaModFix amt="95000"/>
            </a:blip>
            <a:stretch>
              <a:fillRect t="-50000"/>
            </a:stretch>
          </a:blip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Placeholder 3">
            <a:extLst>
              <a:ext uri="{FF2B5EF4-FFF2-40B4-BE49-F238E27FC236}">
                <a16:creationId xmlns:a16="http://schemas.microsoft.com/office/drawing/2014/main" id="{03F1B7E8-8049-4E5E-8A2F-0911BEBF8A89}"/>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l="-1" t="3449" r="628" b="12643"/>
          <a:stretch/>
        </p:blipFill>
        <p:spPr>
          <a:xfrm>
            <a:off x="4783932" y="0"/>
            <a:ext cx="3168000" cy="2628000"/>
          </a:xfrm>
          <a:gradFill>
            <a:gsLst>
              <a:gs pos="0">
                <a:schemeClr val="accent2">
                  <a:lumMod val="40000"/>
                  <a:lumOff val="60000"/>
                </a:schemeClr>
              </a:gs>
              <a:gs pos="46000">
                <a:schemeClr val="accent2">
                  <a:lumMod val="95000"/>
                  <a:lumOff val="5000"/>
                </a:schemeClr>
              </a:gs>
              <a:gs pos="40000">
                <a:schemeClr val="accent2">
                  <a:lumMod val="60000"/>
                </a:schemeClr>
              </a:gs>
            </a:gsLst>
            <a:path path="circle">
              <a:fillToRect l="50000" t="130000" r="50000" b="-30000"/>
            </a:path>
          </a:gradFill>
        </p:spPr>
      </p:pic>
      <p:pic>
        <p:nvPicPr>
          <p:cNvPr id="10" name="Picture Placeholder 9">
            <a:extLst>
              <a:ext uri="{FF2B5EF4-FFF2-40B4-BE49-F238E27FC236}">
                <a16:creationId xmlns:a16="http://schemas.microsoft.com/office/drawing/2014/main" id="{8B9EAE18-C55C-4CE6-A87B-DFDC2CE96976}"/>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21322" b="21322"/>
          <a:stretch>
            <a:fillRect/>
          </a:stretch>
        </p:blipFill>
        <p:spPr>
          <a:xfrm>
            <a:off x="8513400" y="0"/>
            <a:ext cx="3187993" cy="2532017"/>
          </a:xfrm>
        </p:spPr>
      </p:pic>
      <p:pic>
        <p:nvPicPr>
          <p:cNvPr id="13" name="Picture Placeholder 12">
            <a:extLst>
              <a:ext uri="{FF2B5EF4-FFF2-40B4-BE49-F238E27FC236}">
                <a16:creationId xmlns:a16="http://schemas.microsoft.com/office/drawing/2014/main" id="{556013F8-69AB-4977-AFF4-3B96D118F77A}"/>
              </a:ext>
            </a:extLst>
          </p:cNvPr>
          <p:cNvPicPr>
            <a:picLocks noGrp="1" noChangeAspect="1"/>
          </p:cNvPicPr>
          <p:nvPr>
            <p:ph type="pic" sz="quarter" idx="33"/>
          </p:nvPr>
        </p:nvPicPr>
        <p:blipFill>
          <a:blip r:embed="rId5">
            <a:extLst>
              <a:ext uri="{28A0092B-C50C-407E-A947-70E740481C1C}">
                <a14:useLocalDpi xmlns:a14="http://schemas.microsoft.com/office/drawing/2010/main" val="0"/>
              </a:ext>
            </a:extLst>
          </a:blip>
          <a:srcRect t="19158" b="19158"/>
          <a:stretch>
            <a:fillRect/>
          </a:stretch>
        </p:blipFill>
        <p:spPr>
          <a:xfrm>
            <a:off x="4726615" y="4325983"/>
            <a:ext cx="3187993" cy="2532017"/>
          </a:xfrm>
        </p:spPr>
      </p:pic>
      <p:grpSp>
        <p:nvGrpSpPr>
          <p:cNvPr id="35" name="Group 34">
            <a:extLst>
              <a:ext uri="{FF2B5EF4-FFF2-40B4-BE49-F238E27FC236}">
                <a16:creationId xmlns:a16="http://schemas.microsoft.com/office/drawing/2014/main" id="{E587D821-F86E-4BD2-87C5-3C6BED7C6C2D}"/>
              </a:ext>
            </a:extLst>
          </p:cNvPr>
          <p:cNvGrpSpPr/>
          <p:nvPr/>
        </p:nvGrpSpPr>
        <p:grpSpPr>
          <a:xfrm>
            <a:off x="64437" y="2252580"/>
            <a:ext cx="2385052" cy="800091"/>
            <a:chOff x="284165" y="2242345"/>
            <a:chExt cx="2385052" cy="714711"/>
          </a:xfrm>
        </p:grpSpPr>
        <p:sp>
          <p:nvSpPr>
            <p:cNvPr id="21" name="Текст 4">
              <a:extLst>
                <a:ext uri="{FF2B5EF4-FFF2-40B4-BE49-F238E27FC236}">
                  <a16:creationId xmlns:a16="http://schemas.microsoft.com/office/drawing/2014/main" id="{3BD09351-BE22-49B8-AE47-E10522E6B2A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1AD65960-4F8A-4C56-B7B7-BB539550E590}"/>
                </a:ext>
              </a:extLst>
            </p:cNvPr>
            <p:cNvSpPr txBox="1"/>
            <p:nvPr/>
          </p:nvSpPr>
          <p:spPr>
            <a:xfrm>
              <a:off x="284165" y="2654630"/>
              <a:ext cx="1876045" cy="302426"/>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Corporate Director</a:t>
              </a:r>
            </a:p>
          </p:txBody>
        </p:sp>
      </p:grpSp>
      <p:grpSp>
        <p:nvGrpSpPr>
          <p:cNvPr id="37" name="Group 36">
            <a:extLst>
              <a:ext uri="{FF2B5EF4-FFF2-40B4-BE49-F238E27FC236}">
                <a16:creationId xmlns:a16="http://schemas.microsoft.com/office/drawing/2014/main" id="{84197FE1-D568-4D02-B2FC-1CF52C5BD9DA}"/>
              </a:ext>
            </a:extLst>
          </p:cNvPr>
          <p:cNvGrpSpPr/>
          <p:nvPr/>
        </p:nvGrpSpPr>
        <p:grpSpPr>
          <a:xfrm>
            <a:off x="2396475" y="2238314"/>
            <a:ext cx="2385052" cy="768465"/>
            <a:chOff x="284165" y="2242345"/>
            <a:chExt cx="2385052" cy="750839"/>
          </a:xfrm>
        </p:grpSpPr>
        <p:sp>
          <p:nvSpPr>
            <p:cNvPr id="38" name="Текст 4">
              <a:extLst>
                <a:ext uri="{FF2B5EF4-FFF2-40B4-BE49-F238E27FC236}">
                  <a16:creationId xmlns:a16="http://schemas.microsoft.com/office/drawing/2014/main" id="{3C6DAF79-EA4D-47C4-B66A-0F63758B32C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DEA04AC4-4018-496A-9ABD-99003F8EDCA1}"/>
                </a:ext>
              </a:extLst>
            </p:cNvPr>
            <p:cNvSpPr txBox="1"/>
            <p:nvPr/>
          </p:nvSpPr>
          <p:spPr>
            <a:xfrm>
              <a:off x="284165" y="2654630"/>
              <a:ext cx="2099363"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General Manager</a:t>
              </a:r>
            </a:p>
          </p:txBody>
        </p:sp>
      </p:grpSp>
      <p:grpSp>
        <p:nvGrpSpPr>
          <p:cNvPr id="40" name="Group 39">
            <a:extLst>
              <a:ext uri="{FF2B5EF4-FFF2-40B4-BE49-F238E27FC236}">
                <a16:creationId xmlns:a16="http://schemas.microsoft.com/office/drawing/2014/main" id="{4FEEF9C3-038A-43CD-8F59-C850EC79F03D}"/>
              </a:ext>
            </a:extLst>
          </p:cNvPr>
          <p:cNvGrpSpPr/>
          <p:nvPr/>
        </p:nvGrpSpPr>
        <p:grpSpPr>
          <a:xfrm>
            <a:off x="103975" y="3588446"/>
            <a:ext cx="2385052" cy="750839"/>
            <a:chOff x="284165" y="2242345"/>
            <a:chExt cx="2385052" cy="750839"/>
          </a:xfrm>
        </p:grpSpPr>
        <p:sp>
          <p:nvSpPr>
            <p:cNvPr id="41" name="Текст 4">
              <a:extLst>
                <a:ext uri="{FF2B5EF4-FFF2-40B4-BE49-F238E27FC236}">
                  <a16:creationId xmlns:a16="http://schemas.microsoft.com/office/drawing/2014/main" id="{EF67B5E7-2C3E-4683-A00A-B291230780F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42" name="TextBox 41">
              <a:extLst>
                <a:ext uri="{FF2B5EF4-FFF2-40B4-BE49-F238E27FC236}">
                  <a16:creationId xmlns:a16="http://schemas.microsoft.com/office/drawing/2014/main" id="{10185AB4-DFD0-4DE6-9769-02CE592C809D}"/>
                </a:ext>
              </a:extLst>
            </p:cNvPr>
            <p:cNvSpPr txBox="1"/>
            <p:nvPr/>
          </p:nvSpPr>
          <p:spPr>
            <a:xfrm>
              <a:off x="284165" y="2654630"/>
              <a:ext cx="1912671"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Technical Leader</a:t>
              </a:r>
            </a:p>
          </p:txBody>
        </p:sp>
      </p:grpSp>
      <p:grpSp>
        <p:nvGrpSpPr>
          <p:cNvPr id="43" name="Group 42">
            <a:extLst>
              <a:ext uri="{FF2B5EF4-FFF2-40B4-BE49-F238E27FC236}">
                <a16:creationId xmlns:a16="http://schemas.microsoft.com/office/drawing/2014/main" id="{E91F808B-057C-4413-87AB-D661F05048B5}"/>
              </a:ext>
            </a:extLst>
          </p:cNvPr>
          <p:cNvGrpSpPr/>
          <p:nvPr/>
        </p:nvGrpSpPr>
        <p:grpSpPr>
          <a:xfrm>
            <a:off x="2396476" y="3602527"/>
            <a:ext cx="2385051" cy="750839"/>
            <a:chOff x="284166" y="2242345"/>
            <a:chExt cx="2385051" cy="750839"/>
          </a:xfrm>
        </p:grpSpPr>
        <p:sp>
          <p:nvSpPr>
            <p:cNvPr id="44" name="Текст 4">
              <a:extLst>
                <a:ext uri="{FF2B5EF4-FFF2-40B4-BE49-F238E27FC236}">
                  <a16:creationId xmlns:a16="http://schemas.microsoft.com/office/drawing/2014/main" id="{C15B43A7-A34A-42A4-870D-068B91042BE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sp>
          <p:nvSpPr>
            <p:cNvPr id="45" name="TextBox 44">
              <a:extLst>
                <a:ext uri="{FF2B5EF4-FFF2-40B4-BE49-F238E27FC236}">
                  <a16:creationId xmlns:a16="http://schemas.microsoft.com/office/drawing/2014/main" id="{E046B3ED-1BF8-4604-A148-4B2CE1BCD5AC}"/>
                </a:ext>
              </a:extLst>
            </p:cNvPr>
            <p:cNvSpPr txBox="1"/>
            <p:nvPr/>
          </p:nvSpPr>
          <p:spPr>
            <a:xfrm>
              <a:off x="284166" y="2654630"/>
              <a:ext cx="2039156"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Solution Designer</a:t>
              </a:r>
            </a:p>
          </p:txBody>
        </p:sp>
      </p:grpSp>
      <p:sp>
        <p:nvSpPr>
          <p:cNvPr id="46" name="Текст 4">
            <a:extLst>
              <a:ext uri="{FF2B5EF4-FFF2-40B4-BE49-F238E27FC236}">
                <a16:creationId xmlns:a16="http://schemas.microsoft.com/office/drawing/2014/main" id="{916805BC-7A01-422A-A43A-023747D1C0FF}"/>
              </a:ext>
            </a:extLst>
          </p:cNvPr>
          <p:cNvSpPr txBox="1">
            <a:spLocks/>
          </p:cNvSpPr>
          <p:nvPr/>
        </p:nvSpPr>
        <p:spPr>
          <a:xfrm>
            <a:off x="5352500" y="269062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49" name="Текст 4">
            <a:extLst>
              <a:ext uri="{FF2B5EF4-FFF2-40B4-BE49-F238E27FC236}">
                <a16:creationId xmlns:a16="http://schemas.microsoft.com/office/drawing/2014/main" id="{1B1F4E59-866A-4663-AC8A-4A70000B0758}"/>
              </a:ext>
            </a:extLst>
          </p:cNvPr>
          <p:cNvSpPr txBox="1">
            <a:spLocks/>
          </p:cNvSpPr>
          <p:nvPr/>
        </p:nvSpPr>
        <p:spPr>
          <a:xfrm>
            <a:off x="9315899" y="270159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50" name="Текст 4">
            <a:extLst>
              <a:ext uri="{FF2B5EF4-FFF2-40B4-BE49-F238E27FC236}">
                <a16:creationId xmlns:a16="http://schemas.microsoft.com/office/drawing/2014/main" id="{38F38A28-D84D-41D9-8A85-6E8F19B87209}"/>
              </a:ext>
            </a:extLst>
          </p:cNvPr>
          <p:cNvSpPr txBox="1">
            <a:spLocks/>
          </p:cNvSpPr>
          <p:nvPr/>
        </p:nvSpPr>
        <p:spPr>
          <a:xfrm>
            <a:off x="5502213" y="3734968"/>
            <a:ext cx="1636795" cy="43718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51" name="Текст 4">
            <a:extLst>
              <a:ext uri="{FF2B5EF4-FFF2-40B4-BE49-F238E27FC236}">
                <a16:creationId xmlns:a16="http://schemas.microsoft.com/office/drawing/2014/main" id="{AC5C7DC9-8811-44AA-A86A-0C62D1F38C98}"/>
              </a:ext>
            </a:extLst>
          </p:cNvPr>
          <p:cNvSpPr txBox="1">
            <a:spLocks/>
          </p:cNvSpPr>
          <p:nvPr/>
        </p:nvSpPr>
        <p:spPr>
          <a:xfrm>
            <a:off x="9008357" y="3734967"/>
            <a:ext cx="2198077"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grpSp>
        <p:nvGrpSpPr>
          <p:cNvPr id="54" name="Группа 59">
            <a:extLst>
              <a:ext uri="{FF2B5EF4-FFF2-40B4-BE49-F238E27FC236}">
                <a16:creationId xmlns:a16="http://schemas.microsoft.com/office/drawing/2014/main" id="{17F9049A-0CA7-4230-894F-397709E20A4D}"/>
              </a:ext>
            </a:extLst>
          </p:cNvPr>
          <p:cNvGrpSpPr/>
          <p:nvPr/>
        </p:nvGrpSpPr>
        <p:grpSpPr>
          <a:xfrm flipH="1">
            <a:off x="602839" y="5134679"/>
            <a:ext cx="3187994" cy="2707741"/>
            <a:chOff x="12120786" y="1602210"/>
            <a:chExt cx="10441160" cy="8313770"/>
          </a:xfrm>
        </p:grpSpPr>
        <p:grpSp>
          <p:nvGrpSpPr>
            <p:cNvPr id="55" name="Группа 3">
              <a:extLst>
                <a:ext uri="{FF2B5EF4-FFF2-40B4-BE49-F238E27FC236}">
                  <a16:creationId xmlns:a16="http://schemas.microsoft.com/office/drawing/2014/main" id="{6085050E-5D0E-454F-B14E-02E508D18BCE}"/>
                </a:ext>
              </a:extLst>
            </p:cNvPr>
            <p:cNvGrpSpPr/>
            <p:nvPr/>
          </p:nvGrpSpPr>
          <p:grpSpPr>
            <a:xfrm flipH="1">
              <a:off x="12120786" y="8256148"/>
              <a:ext cx="1465503" cy="1659832"/>
              <a:chOff x="21944807" y="7297737"/>
              <a:chExt cx="1592263" cy="1803400"/>
            </a:xfrm>
          </p:grpSpPr>
          <p:sp>
            <p:nvSpPr>
              <p:cNvPr id="69" name="Freeform 6">
                <a:extLst>
                  <a:ext uri="{FF2B5EF4-FFF2-40B4-BE49-F238E27FC236}">
                    <a16:creationId xmlns:a16="http://schemas.microsoft.com/office/drawing/2014/main" id="{ACF920BC-713F-4D30-A0A0-35C69BE3890A}"/>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7">
                <a:extLst>
                  <a:ext uri="{FF2B5EF4-FFF2-40B4-BE49-F238E27FC236}">
                    <a16:creationId xmlns:a16="http://schemas.microsoft.com/office/drawing/2014/main" id="{D37DF246-9144-40BB-8259-654E7C94C146}"/>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8">
                <a:extLst>
                  <a:ext uri="{FF2B5EF4-FFF2-40B4-BE49-F238E27FC236}">
                    <a16:creationId xmlns:a16="http://schemas.microsoft.com/office/drawing/2014/main" id="{6ECC547A-6723-4568-85BD-FB53E9DEAB92}"/>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2" name="Freeform 9">
                <a:extLst>
                  <a:ext uri="{FF2B5EF4-FFF2-40B4-BE49-F238E27FC236}">
                    <a16:creationId xmlns:a16="http://schemas.microsoft.com/office/drawing/2014/main" id="{1DBF1BCF-08D2-4F32-B2DC-0CD8144304A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56" name="Полилиния 38">
              <a:extLst>
                <a:ext uri="{FF2B5EF4-FFF2-40B4-BE49-F238E27FC236}">
                  <a16:creationId xmlns:a16="http://schemas.microsoft.com/office/drawing/2014/main" id="{93B78A62-6C99-4AA0-A25F-82ED2DB81D47}"/>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57" name="Freeform 11">
              <a:extLst>
                <a:ext uri="{FF2B5EF4-FFF2-40B4-BE49-F238E27FC236}">
                  <a16:creationId xmlns:a16="http://schemas.microsoft.com/office/drawing/2014/main" id="{01F9A64D-31A0-41FB-8E2A-CA8A0F5CF45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58" name="Freeform 12">
              <a:extLst>
                <a:ext uri="{FF2B5EF4-FFF2-40B4-BE49-F238E27FC236}">
                  <a16:creationId xmlns:a16="http://schemas.microsoft.com/office/drawing/2014/main" id="{B76409C7-4310-42A1-93A5-00DD609BA206}"/>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59" name="Freeform 13">
              <a:extLst>
                <a:ext uri="{FF2B5EF4-FFF2-40B4-BE49-F238E27FC236}">
                  <a16:creationId xmlns:a16="http://schemas.microsoft.com/office/drawing/2014/main" id="{301ED59D-9638-40F5-B9DD-4869D8550F12}"/>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0" name="Freeform 14">
              <a:extLst>
                <a:ext uri="{FF2B5EF4-FFF2-40B4-BE49-F238E27FC236}">
                  <a16:creationId xmlns:a16="http://schemas.microsoft.com/office/drawing/2014/main" id="{F169E064-0866-46D5-BA4D-682FF8AEF73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1" name="Freeform 15">
              <a:extLst>
                <a:ext uri="{FF2B5EF4-FFF2-40B4-BE49-F238E27FC236}">
                  <a16:creationId xmlns:a16="http://schemas.microsoft.com/office/drawing/2014/main" id="{D122BF02-62CA-46DC-BDD1-71097FBADD15}"/>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2" name="Freeform 24">
              <a:extLst>
                <a:ext uri="{FF2B5EF4-FFF2-40B4-BE49-F238E27FC236}">
                  <a16:creationId xmlns:a16="http://schemas.microsoft.com/office/drawing/2014/main" id="{AA03E0E0-137E-40E9-9D38-11A6A32223F0}"/>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3" name="Freeform 25">
              <a:extLst>
                <a:ext uri="{FF2B5EF4-FFF2-40B4-BE49-F238E27FC236}">
                  <a16:creationId xmlns:a16="http://schemas.microsoft.com/office/drawing/2014/main" id="{10038FB4-679E-460B-98FF-4F95F21F871E}"/>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4" name="Freeform 26">
              <a:extLst>
                <a:ext uri="{FF2B5EF4-FFF2-40B4-BE49-F238E27FC236}">
                  <a16:creationId xmlns:a16="http://schemas.microsoft.com/office/drawing/2014/main" id="{C682CB54-3DA7-4C04-82C3-B0BD61C8B021}"/>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5" name="Freeform 27">
              <a:extLst>
                <a:ext uri="{FF2B5EF4-FFF2-40B4-BE49-F238E27FC236}">
                  <a16:creationId xmlns:a16="http://schemas.microsoft.com/office/drawing/2014/main" id="{888A53A4-BA55-481B-81C3-29DEB5B1297B}"/>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6" name="Freeform 28">
              <a:extLst>
                <a:ext uri="{FF2B5EF4-FFF2-40B4-BE49-F238E27FC236}">
                  <a16:creationId xmlns:a16="http://schemas.microsoft.com/office/drawing/2014/main" id="{F54EC8B2-7202-445E-96B3-67E6799D3A2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7" name="Freeform 29">
              <a:extLst>
                <a:ext uri="{FF2B5EF4-FFF2-40B4-BE49-F238E27FC236}">
                  <a16:creationId xmlns:a16="http://schemas.microsoft.com/office/drawing/2014/main" id="{F3AA97F6-F08B-4AC3-8205-F055503D888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8" name="Freeform 30">
              <a:extLst>
                <a:ext uri="{FF2B5EF4-FFF2-40B4-BE49-F238E27FC236}">
                  <a16:creationId xmlns:a16="http://schemas.microsoft.com/office/drawing/2014/main" id="{07DDFCF7-890B-4F51-9BD7-F3AB12B05B8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sp>
        <p:nvSpPr>
          <p:cNvPr id="47" name="Заголовок 1">
            <a:extLst>
              <a:ext uri="{FF2B5EF4-FFF2-40B4-BE49-F238E27FC236}">
                <a16:creationId xmlns:a16="http://schemas.microsoft.com/office/drawing/2014/main" id="{16F5957D-9790-457A-84C5-FB4C769722FC}"/>
              </a:ext>
            </a:extLst>
          </p:cNvPr>
          <p:cNvSpPr txBox="1">
            <a:spLocks/>
          </p:cNvSpPr>
          <p:nvPr/>
        </p:nvSpPr>
        <p:spPr>
          <a:xfrm>
            <a:off x="-75896" y="1522688"/>
            <a:ext cx="4003514" cy="70710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5" name="TextBox 4">
            <a:extLst>
              <a:ext uri="{FF2B5EF4-FFF2-40B4-BE49-F238E27FC236}">
                <a16:creationId xmlns:a16="http://schemas.microsoft.com/office/drawing/2014/main" id="{75E41EC9-0CE7-47C2-9C1C-387A28AEBAAB}"/>
              </a:ext>
            </a:extLst>
          </p:cNvPr>
          <p:cNvSpPr txBox="1"/>
          <p:nvPr/>
        </p:nvSpPr>
        <p:spPr>
          <a:xfrm>
            <a:off x="103975" y="3006779"/>
            <a:ext cx="1876045" cy="523220"/>
          </a:xfrm>
          <a:prstGeom prst="rect">
            <a:avLst/>
          </a:prstGeom>
          <a:noFill/>
        </p:spPr>
        <p:txBody>
          <a:bodyPr wrap="square" rtlCol="0">
            <a:spAutoFit/>
          </a:bodyPr>
          <a:lstStyle/>
          <a:p>
            <a:r>
              <a:rPr lang="en-GB" sz="1400" dirty="0">
                <a:latin typeface="Roboto Light" panose="02000000000000000000" pitchFamily="2" charset="0"/>
                <a:ea typeface="Roboto Light" panose="02000000000000000000" pitchFamily="2" charset="0"/>
              </a:rPr>
              <a:t>Senior Datara stakeholder.</a:t>
            </a:r>
          </a:p>
        </p:txBody>
      </p:sp>
      <p:sp>
        <p:nvSpPr>
          <p:cNvPr id="48" name="TextBox 47">
            <a:extLst>
              <a:ext uri="{FF2B5EF4-FFF2-40B4-BE49-F238E27FC236}">
                <a16:creationId xmlns:a16="http://schemas.microsoft.com/office/drawing/2014/main" id="{958EC5C8-14AC-41E7-AF17-DD3A21C4935B}"/>
              </a:ext>
            </a:extLst>
          </p:cNvPr>
          <p:cNvSpPr txBox="1"/>
          <p:nvPr/>
        </p:nvSpPr>
        <p:spPr>
          <a:xfrm>
            <a:off x="2393970" y="3012317"/>
            <a:ext cx="1876045" cy="523220"/>
          </a:xfrm>
          <a:prstGeom prst="rect">
            <a:avLst/>
          </a:prstGeom>
          <a:noFill/>
        </p:spPr>
        <p:txBody>
          <a:bodyPr wrap="square" rtlCol="0">
            <a:spAutoFit/>
          </a:bodyPr>
          <a:lstStyle/>
          <a:p>
            <a:r>
              <a:rPr lang="en-GB" sz="1400" dirty="0">
                <a:latin typeface="Roboto Light" panose="02000000000000000000" pitchFamily="2" charset="0"/>
                <a:ea typeface="Roboto Light" panose="02000000000000000000" pitchFamily="2" charset="0"/>
              </a:rPr>
              <a:t>Project management and delivery owner.</a:t>
            </a:r>
          </a:p>
        </p:txBody>
      </p:sp>
      <p:sp>
        <p:nvSpPr>
          <p:cNvPr id="73" name="TextBox 72">
            <a:extLst>
              <a:ext uri="{FF2B5EF4-FFF2-40B4-BE49-F238E27FC236}">
                <a16:creationId xmlns:a16="http://schemas.microsoft.com/office/drawing/2014/main" id="{491EC3DB-BB58-4E94-B570-6E8D6D295303}"/>
              </a:ext>
            </a:extLst>
          </p:cNvPr>
          <p:cNvSpPr txBox="1"/>
          <p:nvPr/>
        </p:nvSpPr>
        <p:spPr>
          <a:xfrm>
            <a:off x="122287" y="4329862"/>
            <a:ext cx="1876045" cy="738664"/>
          </a:xfrm>
          <a:prstGeom prst="rect">
            <a:avLst/>
          </a:prstGeom>
          <a:noFill/>
        </p:spPr>
        <p:txBody>
          <a:bodyPr wrap="square" rtlCol="0">
            <a:spAutoFit/>
          </a:bodyPr>
          <a:lstStyle/>
          <a:p>
            <a:r>
              <a:rPr lang="en-GB" sz="1400" dirty="0">
                <a:latin typeface="Roboto Light" panose="02000000000000000000" pitchFamily="2" charset="0"/>
                <a:ea typeface="Roboto Light" panose="02000000000000000000" pitchFamily="2" charset="0"/>
              </a:rPr>
              <a:t>Technical quality ownership and principal developer.</a:t>
            </a:r>
          </a:p>
        </p:txBody>
      </p:sp>
      <p:sp>
        <p:nvSpPr>
          <p:cNvPr id="74" name="TextBox 73">
            <a:extLst>
              <a:ext uri="{FF2B5EF4-FFF2-40B4-BE49-F238E27FC236}">
                <a16:creationId xmlns:a16="http://schemas.microsoft.com/office/drawing/2014/main" id="{7F0B9691-57BA-4C4D-81F1-54A00DCDC190}"/>
              </a:ext>
            </a:extLst>
          </p:cNvPr>
          <p:cNvSpPr txBox="1"/>
          <p:nvPr/>
        </p:nvSpPr>
        <p:spPr>
          <a:xfrm>
            <a:off x="2418333" y="4337210"/>
            <a:ext cx="1876045" cy="523220"/>
          </a:xfrm>
          <a:prstGeom prst="rect">
            <a:avLst/>
          </a:prstGeom>
          <a:noFill/>
        </p:spPr>
        <p:txBody>
          <a:bodyPr wrap="square" rtlCol="0">
            <a:spAutoFit/>
          </a:bodyPr>
          <a:lstStyle/>
          <a:p>
            <a:r>
              <a:rPr lang="en-GB" sz="1400" dirty="0">
                <a:latin typeface="Roboto Light" panose="02000000000000000000" pitchFamily="2" charset="0"/>
                <a:ea typeface="Roboto Light" panose="02000000000000000000" pitchFamily="2" charset="0"/>
              </a:rPr>
              <a:t>Solution architecture and development.</a:t>
            </a:r>
          </a:p>
        </p:txBody>
      </p:sp>
      <p:pic>
        <p:nvPicPr>
          <p:cNvPr id="22" name="Picture Placeholder 21">
            <a:extLst>
              <a:ext uri="{FF2B5EF4-FFF2-40B4-BE49-F238E27FC236}">
                <a16:creationId xmlns:a16="http://schemas.microsoft.com/office/drawing/2014/main" id="{5F61CB6B-F93D-46BB-8D70-8177EABC8656}"/>
              </a:ext>
            </a:extLst>
          </p:cNvPr>
          <p:cNvPicPr>
            <a:picLocks noGrp="1" noChangeAspect="1"/>
          </p:cNvPicPr>
          <p:nvPr>
            <p:ph type="pic" sz="quarter" idx="35"/>
          </p:nvPr>
        </p:nvPicPr>
        <p:blipFill>
          <a:blip r:embed="rId6">
            <a:extLst>
              <a:ext uri="{28A0092B-C50C-407E-A947-70E740481C1C}">
                <a14:useLocalDpi xmlns:a14="http://schemas.microsoft.com/office/drawing/2010/main" val="0"/>
              </a:ext>
            </a:extLst>
          </a:blip>
          <a:srcRect t="20536" b="20536"/>
          <a:stretch>
            <a:fillRect/>
          </a:stretch>
        </p:blipFill>
        <p:spPr/>
      </p:pic>
      <p:pic>
        <p:nvPicPr>
          <p:cNvPr id="76" name="Picture 75">
            <a:extLst>
              <a:ext uri="{FF2B5EF4-FFF2-40B4-BE49-F238E27FC236}">
                <a16:creationId xmlns:a16="http://schemas.microsoft.com/office/drawing/2014/main" id="{7FF72C46-BCAB-41D4-A7A3-F30C7551FB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76" y="653660"/>
            <a:ext cx="3698149" cy="717013"/>
          </a:xfrm>
          <a:prstGeom prst="rect">
            <a:avLst/>
          </a:prstGeom>
        </p:spPr>
      </p:pic>
    </p:spTree>
    <p:extLst>
      <p:ext uri="{BB962C8B-B14F-4D97-AF65-F5344CB8AC3E}">
        <p14:creationId xmlns:p14="http://schemas.microsoft.com/office/powerpoint/2010/main" val="35044515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Oval 248">
            <a:extLst>
              <a:ext uri="{FF2B5EF4-FFF2-40B4-BE49-F238E27FC236}">
                <a16:creationId xmlns:a16="http://schemas.microsoft.com/office/drawing/2014/main" id="{4F9BB8EC-E662-45ED-9BE3-5668B580725F}"/>
              </a:ext>
            </a:extLst>
          </p:cNvPr>
          <p:cNvSpPr/>
          <p:nvPr/>
        </p:nvSpPr>
        <p:spPr>
          <a:xfrm>
            <a:off x="5823264" y="-978189"/>
            <a:ext cx="7162569" cy="8814378"/>
          </a:xfrm>
          <a:prstGeom prst="ellipse">
            <a:avLst/>
          </a:prstGeom>
          <a:solidFill>
            <a:schemeClr val="bg1">
              <a:alpha val="98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8" name="Oval 247">
            <a:extLst>
              <a:ext uri="{FF2B5EF4-FFF2-40B4-BE49-F238E27FC236}">
                <a16:creationId xmlns:a16="http://schemas.microsoft.com/office/drawing/2014/main" id="{2B1628EB-D1CC-402E-96E4-FB18690984BB}"/>
              </a:ext>
            </a:extLst>
          </p:cNvPr>
          <p:cNvSpPr/>
          <p:nvPr/>
        </p:nvSpPr>
        <p:spPr>
          <a:xfrm>
            <a:off x="2431726" y="-793385"/>
            <a:ext cx="6411952" cy="8814378"/>
          </a:xfrm>
          <a:prstGeom prst="ellipse">
            <a:avLst/>
          </a:prstGeom>
          <a:solidFill>
            <a:schemeClr val="bg1">
              <a:lumMod val="95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7" name="Oval 246">
            <a:extLst>
              <a:ext uri="{FF2B5EF4-FFF2-40B4-BE49-F238E27FC236}">
                <a16:creationId xmlns:a16="http://schemas.microsoft.com/office/drawing/2014/main" id="{5AD8B6AA-2702-424D-921A-C9D7DB2C890D}"/>
              </a:ext>
            </a:extLst>
          </p:cNvPr>
          <p:cNvSpPr/>
          <p:nvPr/>
        </p:nvSpPr>
        <p:spPr>
          <a:xfrm>
            <a:off x="-1258912" y="-1318398"/>
            <a:ext cx="5909694" cy="9227591"/>
          </a:xfrm>
          <a:prstGeom prst="ellipse">
            <a:avLst/>
          </a:prstGeom>
          <a:blipFill dpi="0" rotWithShape="1">
            <a:blip r:embed="rId2"/>
            <a:srcRect/>
            <a:stretch>
              <a:fillRect/>
            </a:stretch>
          </a:blipFill>
          <a:ln>
            <a:noFill/>
          </a:ln>
          <a:effectLst>
            <a:outerShdw blurRad="50800" dist="63500" dir="2700000" algn="tl" rotWithShape="0">
              <a:schemeClr val="tx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7">
            <a:extLst>
              <a:ext uri="{FF2B5EF4-FFF2-40B4-BE49-F238E27FC236}">
                <a16:creationId xmlns:a16="http://schemas.microsoft.com/office/drawing/2014/main" id="{DECBDB9A-D3DB-AE4C-83D4-3320A0C50B67}"/>
              </a:ext>
            </a:extLst>
          </p:cNvPr>
          <p:cNvSpPr>
            <a:spLocks/>
          </p:cNvSpPr>
          <p:nvPr/>
        </p:nvSpPr>
        <p:spPr bwMode="auto">
          <a:xfrm rot="1186107">
            <a:off x="-1355110" y="3375771"/>
            <a:ext cx="14672579" cy="1354599"/>
          </a:xfrm>
          <a:custGeom>
            <a:avLst/>
            <a:gdLst>
              <a:gd name="T0" fmla="*/ 4100 w 4393"/>
              <a:gd name="T1" fmla="*/ 0 h 523"/>
              <a:gd name="T2" fmla="*/ 4100 w 4393"/>
              <a:gd name="T3" fmla="*/ 0 h 523"/>
              <a:gd name="T4" fmla="*/ 3932 w 4393"/>
              <a:gd name="T5" fmla="*/ 20 h 523"/>
              <a:gd name="T6" fmla="*/ 3797 w 4393"/>
              <a:gd name="T7" fmla="*/ 73 h 523"/>
              <a:gd name="T8" fmla="*/ 3595 w 4393"/>
              <a:gd name="T9" fmla="*/ 229 h 523"/>
              <a:gd name="T10" fmla="*/ 3410 w 4393"/>
              <a:gd name="T11" fmla="*/ 373 h 523"/>
              <a:gd name="T12" fmla="*/ 3296 w 4393"/>
              <a:gd name="T13" fmla="*/ 418 h 523"/>
              <a:gd name="T14" fmla="*/ 3148 w 4393"/>
              <a:gd name="T15" fmla="*/ 436 h 523"/>
              <a:gd name="T16" fmla="*/ 3001 w 4393"/>
              <a:gd name="T17" fmla="*/ 418 h 523"/>
              <a:gd name="T18" fmla="*/ 2887 w 4393"/>
              <a:gd name="T19" fmla="*/ 373 h 523"/>
              <a:gd name="T20" fmla="*/ 2702 w 4393"/>
              <a:gd name="T21" fmla="*/ 229 h 523"/>
              <a:gd name="T22" fmla="*/ 2500 w 4393"/>
              <a:gd name="T23" fmla="*/ 73 h 523"/>
              <a:gd name="T24" fmla="*/ 2365 w 4393"/>
              <a:gd name="T25" fmla="*/ 20 h 523"/>
              <a:gd name="T26" fmla="*/ 2196 w 4393"/>
              <a:gd name="T27" fmla="*/ 0 h 523"/>
              <a:gd name="T28" fmla="*/ 2027 w 4393"/>
              <a:gd name="T29" fmla="*/ 20 h 523"/>
              <a:gd name="T30" fmla="*/ 1893 w 4393"/>
              <a:gd name="T31" fmla="*/ 73 h 523"/>
              <a:gd name="T32" fmla="*/ 1691 w 4393"/>
              <a:gd name="T33" fmla="*/ 229 h 523"/>
              <a:gd name="T34" fmla="*/ 1506 w 4393"/>
              <a:gd name="T35" fmla="*/ 373 h 523"/>
              <a:gd name="T36" fmla="*/ 1391 w 4393"/>
              <a:gd name="T37" fmla="*/ 418 h 523"/>
              <a:gd name="T38" fmla="*/ 1244 w 4393"/>
              <a:gd name="T39" fmla="*/ 436 h 523"/>
              <a:gd name="T40" fmla="*/ 1097 w 4393"/>
              <a:gd name="T41" fmla="*/ 418 h 523"/>
              <a:gd name="T42" fmla="*/ 983 w 4393"/>
              <a:gd name="T43" fmla="*/ 373 h 523"/>
              <a:gd name="T44" fmla="*/ 798 w 4393"/>
              <a:gd name="T45" fmla="*/ 229 h 523"/>
              <a:gd name="T46" fmla="*/ 596 w 4393"/>
              <a:gd name="T47" fmla="*/ 73 h 523"/>
              <a:gd name="T48" fmla="*/ 461 w 4393"/>
              <a:gd name="T49" fmla="*/ 20 h 523"/>
              <a:gd name="T50" fmla="*/ 292 w 4393"/>
              <a:gd name="T51" fmla="*/ 0 h 523"/>
              <a:gd name="T52" fmla="*/ 0 w 4393"/>
              <a:gd name="T53" fmla="*/ 0 h 523"/>
              <a:gd name="T54" fmla="*/ 0 w 4393"/>
              <a:gd name="T55" fmla="*/ 87 h 523"/>
              <a:gd name="T56" fmla="*/ 292 w 4393"/>
              <a:gd name="T57" fmla="*/ 87 h 523"/>
              <a:gd name="T58" fmla="*/ 292 w 4393"/>
              <a:gd name="T59" fmla="*/ 87 h 523"/>
              <a:gd name="T60" fmla="*/ 439 w 4393"/>
              <a:gd name="T61" fmla="*/ 105 h 523"/>
              <a:gd name="T62" fmla="*/ 554 w 4393"/>
              <a:gd name="T63" fmla="*/ 150 h 523"/>
              <a:gd name="T64" fmla="*/ 739 w 4393"/>
              <a:gd name="T65" fmla="*/ 294 h 523"/>
              <a:gd name="T66" fmla="*/ 941 w 4393"/>
              <a:gd name="T67" fmla="*/ 449 h 523"/>
              <a:gd name="T68" fmla="*/ 1075 w 4393"/>
              <a:gd name="T69" fmla="*/ 503 h 523"/>
              <a:gd name="T70" fmla="*/ 1244 w 4393"/>
              <a:gd name="T71" fmla="*/ 523 h 523"/>
              <a:gd name="T72" fmla="*/ 1413 w 4393"/>
              <a:gd name="T73" fmla="*/ 503 h 523"/>
              <a:gd name="T74" fmla="*/ 1548 w 4393"/>
              <a:gd name="T75" fmla="*/ 449 h 523"/>
              <a:gd name="T76" fmla="*/ 1750 w 4393"/>
              <a:gd name="T77" fmla="*/ 294 h 523"/>
              <a:gd name="T78" fmla="*/ 1935 w 4393"/>
              <a:gd name="T79" fmla="*/ 150 h 523"/>
              <a:gd name="T80" fmla="*/ 2049 w 4393"/>
              <a:gd name="T81" fmla="*/ 105 h 523"/>
              <a:gd name="T82" fmla="*/ 2196 w 4393"/>
              <a:gd name="T83" fmla="*/ 87 h 523"/>
              <a:gd name="T84" fmla="*/ 2344 w 4393"/>
              <a:gd name="T85" fmla="*/ 105 h 523"/>
              <a:gd name="T86" fmla="*/ 2458 w 4393"/>
              <a:gd name="T87" fmla="*/ 150 h 523"/>
              <a:gd name="T88" fmla="*/ 2643 w 4393"/>
              <a:gd name="T89" fmla="*/ 294 h 523"/>
              <a:gd name="T90" fmla="*/ 2845 w 4393"/>
              <a:gd name="T91" fmla="*/ 449 h 523"/>
              <a:gd name="T92" fmla="*/ 2980 w 4393"/>
              <a:gd name="T93" fmla="*/ 503 h 523"/>
              <a:gd name="T94" fmla="*/ 3148 w 4393"/>
              <a:gd name="T95" fmla="*/ 523 h 523"/>
              <a:gd name="T96" fmla="*/ 3317 w 4393"/>
              <a:gd name="T97" fmla="*/ 503 h 523"/>
              <a:gd name="T98" fmla="*/ 3452 w 4393"/>
              <a:gd name="T99" fmla="*/ 449 h 523"/>
              <a:gd name="T100" fmla="*/ 3654 w 4393"/>
              <a:gd name="T101" fmla="*/ 294 h 523"/>
              <a:gd name="T102" fmla="*/ 3839 w 4393"/>
              <a:gd name="T103" fmla="*/ 150 h 523"/>
              <a:gd name="T104" fmla="*/ 3953 w 4393"/>
              <a:gd name="T105" fmla="*/ 105 h 523"/>
              <a:gd name="T106" fmla="*/ 4100 w 4393"/>
              <a:gd name="T107" fmla="*/ 87 h 523"/>
              <a:gd name="T108" fmla="*/ 4100 w 4393"/>
              <a:gd name="T109" fmla="*/ 87 h 523"/>
              <a:gd name="T110" fmla="*/ 4393 w 4393"/>
              <a:gd name="T111" fmla="*/ 87 h 523"/>
              <a:gd name="T112" fmla="*/ 4393 w 4393"/>
              <a:gd name="T113" fmla="*/ 0 h 523"/>
              <a:gd name="T114" fmla="*/ 4100 w 4393"/>
              <a:gd name="T11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93" h="523">
                <a:moveTo>
                  <a:pt x="4100" y="0"/>
                </a:moveTo>
                <a:cubicBezTo>
                  <a:pt x="4100" y="0"/>
                  <a:pt x="4100" y="0"/>
                  <a:pt x="4100" y="0"/>
                </a:cubicBezTo>
                <a:cubicBezTo>
                  <a:pt x="4040" y="0"/>
                  <a:pt x="3984" y="7"/>
                  <a:pt x="3932" y="20"/>
                </a:cubicBezTo>
                <a:cubicBezTo>
                  <a:pt x="3884" y="32"/>
                  <a:pt x="3840" y="50"/>
                  <a:pt x="3797" y="73"/>
                </a:cubicBezTo>
                <a:cubicBezTo>
                  <a:pt x="3718" y="117"/>
                  <a:pt x="3655" y="174"/>
                  <a:pt x="3595" y="229"/>
                </a:cubicBezTo>
                <a:cubicBezTo>
                  <a:pt x="3536" y="284"/>
                  <a:pt x="3480" y="335"/>
                  <a:pt x="3410" y="373"/>
                </a:cubicBezTo>
                <a:cubicBezTo>
                  <a:pt x="3373" y="393"/>
                  <a:pt x="3336" y="408"/>
                  <a:pt x="3296" y="418"/>
                </a:cubicBezTo>
                <a:cubicBezTo>
                  <a:pt x="3250" y="430"/>
                  <a:pt x="3202" y="436"/>
                  <a:pt x="3148" y="436"/>
                </a:cubicBezTo>
                <a:cubicBezTo>
                  <a:pt x="3095" y="436"/>
                  <a:pt x="3047" y="430"/>
                  <a:pt x="3001" y="418"/>
                </a:cubicBezTo>
                <a:cubicBezTo>
                  <a:pt x="2961" y="408"/>
                  <a:pt x="2924" y="393"/>
                  <a:pt x="2887" y="373"/>
                </a:cubicBezTo>
                <a:cubicBezTo>
                  <a:pt x="2817" y="335"/>
                  <a:pt x="2761" y="284"/>
                  <a:pt x="2702" y="229"/>
                </a:cubicBezTo>
                <a:cubicBezTo>
                  <a:pt x="2641" y="174"/>
                  <a:pt x="2579" y="117"/>
                  <a:pt x="2500" y="73"/>
                </a:cubicBezTo>
                <a:cubicBezTo>
                  <a:pt x="2457" y="50"/>
                  <a:pt x="2413" y="32"/>
                  <a:pt x="2365" y="20"/>
                </a:cubicBezTo>
                <a:cubicBezTo>
                  <a:pt x="2312" y="7"/>
                  <a:pt x="2257" y="0"/>
                  <a:pt x="2196" y="0"/>
                </a:cubicBezTo>
                <a:cubicBezTo>
                  <a:pt x="2135" y="0"/>
                  <a:pt x="2080" y="7"/>
                  <a:pt x="2027" y="20"/>
                </a:cubicBezTo>
                <a:cubicBezTo>
                  <a:pt x="1980" y="32"/>
                  <a:pt x="1936" y="50"/>
                  <a:pt x="1893" y="73"/>
                </a:cubicBezTo>
                <a:cubicBezTo>
                  <a:pt x="1814" y="117"/>
                  <a:pt x="1751" y="174"/>
                  <a:pt x="1691" y="229"/>
                </a:cubicBezTo>
                <a:cubicBezTo>
                  <a:pt x="1632" y="284"/>
                  <a:pt x="1576" y="335"/>
                  <a:pt x="1506" y="373"/>
                </a:cubicBezTo>
                <a:cubicBezTo>
                  <a:pt x="1469" y="393"/>
                  <a:pt x="1432" y="408"/>
                  <a:pt x="1391" y="418"/>
                </a:cubicBezTo>
                <a:cubicBezTo>
                  <a:pt x="1346" y="430"/>
                  <a:pt x="1298" y="436"/>
                  <a:pt x="1244" y="436"/>
                </a:cubicBezTo>
                <a:cubicBezTo>
                  <a:pt x="1191" y="436"/>
                  <a:pt x="1143" y="430"/>
                  <a:pt x="1097" y="418"/>
                </a:cubicBezTo>
                <a:cubicBezTo>
                  <a:pt x="1057" y="408"/>
                  <a:pt x="1019" y="393"/>
                  <a:pt x="983" y="373"/>
                </a:cubicBezTo>
                <a:cubicBezTo>
                  <a:pt x="913" y="335"/>
                  <a:pt x="857" y="284"/>
                  <a:pt x="798" y="229"/>
                </a:cubicBezTo>
                <a:cubicBezTo>
                  <a:pt x="737" y="174"/>
                  <a:pt x="675" y="117"/>
                  <a:pt x="596" y="73"/>
                </a:cubicBezTo>
                <a:cubicBezTo>
                  <a:pt x="552" y="50"/>
                  <a:pt x="508" y="32"/>
                  <a:pt x="461" y="20"/>
                </a:cubicBezTo>
                <a:cubicBezTo>
                  <a:pt x="408" y="7"/>
                  <a:pt x="353" y="0"/>
                  <a:pt x="292" y="0"/>
                </a:cubicBezTo>
                <a:cubicBezTo>
                  <a:pt x="0" y="0"/>
                  <a:pt x="0" y="0"/>
                  <a:pt x="0" y="0"/>
                </a:cubicBezTo>
                <a:cubicBezTo>
                  <a:pt x="0" y="87"/>
                  <a:pt x="0" y="87"/>
                  <a:pt x="0" y="87"/>
                </a:cubicBezTo>
                <a:cubicBezTo>
                  <a:pt x="292" y="87"/>
                  <a:pt x="292" y="87"/>
                  <a:pt x="292" y="87"/>
                </a:cubicBezTo>
                <a:cubicBezTo>
                  <a:pt x="292" y="87"/>
                  <a:pt x="292" y="87"/>
                  <a:pt x="292" y="87"/>
                </a:cubicBezTo>
                <a:cubicBezTo>
                  <a:pt x="346" y="87"/>
                  <a:pt x="394" y="93"/>
                  <a:pt x="439" y="105"/>
                </a:cubicBezTo>
                <a:cubicBezTo>
                  <a:pt x="480" y="115"/>
                  <a:pt x="517" y="130"/>
                  <a:pt x="554" y="150"/>
                </a:cubicBezTo>
                <a:cubicBezTo>
                  <a:pt x="624" y="188"/>
                  <a:pt x="680" y="239"/>
                  <a:pt x="739" y="294"/>
                </a:cubicBezTo>
                <a:cubicBezTo>
                  <a:pt x="799" y="349"/>
                  <a:pt x="862" y="406"/>
                  <a:pt x="941" y="449"/>
                </a:cubicBezTo>
                <a:cubicBezTo>
                  <a:pt x="984" y="473"/>
                  <a:pt x="1028" y="491"/>
                  <a:pt x="1075" y="503"/>
                </a:cubicBezTo>
                <a:cubicBezTo>
                  <a:pt x="1128" y="516"/>
                  <a:pt x="1183" y="523"/>
                  <a:pt x="1244" y="523"/>
                </a:cubicBezTo>
                <a:cubicBezTo>
                  <a:pt x="1305" y="523"/>
                  <a:pt x="1360" y="516"/>
                  <a:pt x="1413" y="503"/>
                </a:cubicBezTo>
                <a:cubicBezTo>
                  <a:pt x="1460" y="491"/>
                  <a:pt x="1505" y="473"/>
                  <a:pt x="1548" y="449"/>
                </a:cubicBezTo>
                <a:cubicBezTo>
                  <a:pt x="1627" y="406"/>
                  <a:pt x="1689" y="349"/>
                  <a:pt x="1750" y="294"/>
                </a:cubicBezTo>
                <a:cubicBezTo>
                  <a:pt x="1809" y="239"/>
                  <a:pt x="1865" y="188"/>
                  <a:pt x="1935" y="150"/>
                </a:cubicBezTo>
                <a:cubicBezTo>
                  <a:pt x="1971" y="130"/>
                  <a:pt x="2009" y="115"/>
                  <a:pt x="2049" y="105"/>
                </a:cubicBezTo>
                <a:cubicBezTo>
                  <a:pt x="2095" y="93"/>
                  <a:pt x="2143" y="87"/>
                  <a:pt x="2196" y="87"/>
                </a:cubicBezTo>
                <a:cubicBezTo>
                  <a:pt x="2250" y="87"/>
                  <a:pt x="2298" y="93"/>
                  <a:pt x="2344" y="105"/>
                </a:cubicBezTo>
                <a:cubicBezTo>
                  <a:pt x="2384" y="115"/>
                  <a:pt x="2421" y="130"/>
                  <a:pt x="2458" y="150"/>
                </a:cubicBezTo>
                <a:cubicBezTo>
                  <a:pt x="2528" y="188"/>
                  <a:pt x="2584" y="239"/>
                  <a:pt x="2643" y="294"/>
                </a:cubicBezTo>
                <a:cubicBezTo>
                  <a:pt x="2703" y="349"/>
                  <a:pt x="2766" y="406"/>
                  <a:pt x="2845" y="449"/>
                </a:cubicBezTo>
                <a:cubicBezTo>
                  <a:pt x="2888" y="473"/>
                  <a:pt x="2932" y="491"/>
                  <a:pt x="2980" y="503"/>
                </a:cubicBezTo>
                <a:cubicBezTo>
                  <a:pt x="3032" y="516"/>
                  <a:pt x="3088" y="523"/>
                  <a:pt x="3148" y="523"/>
                </a:cubicBezTo>
                <a:cubicBezTo>
                  <a:pt x="3209" y="523"/>
                  <a:pt x="3265" y="516"/>
                  <a:pt x="3317" y="503"/>
                </a:cubicBezTo>
                <a:cubicBezTo>
                  <a:pt x="3365" y="491"/>
                  <a:pt x="3409" y="473"/>
                  <a:pt x="3452" y="449"/>
                </a:cubicBezTo>
                <a:cubicBezTo>
                  <a:pt x="3531" y="406"/>
                  <a:pt x="3593" y="349"/>
                  <a:pt x="3654" y="294"/>
                </a:cubicBezTo>
                <a:cubicBezTo>
                  <a:pt x="3713" y="239"/>
                  <a:pt x="3769" y="188"/>
                  <a:pt x="3839" y="150"/>
                </a:cubicBezTo>
                <a:cubicBezTo>
                  <a:pt x="3876" y="130"/>
                  <a:pt x="3913" y="115"/>
                  <a:pt x="3953" y="105"/>
                </a:cubicBezTo>
                <a:cubicBezTo>
                  <a:pt x="3999" y="93"/>
                  <a:pt x="4047" y="87"/>
                  <a:pt x="4100" y="87"/>
                </a:cubicBezTo>
                <a:cubicBezTo>
                  <a:pt x="4100" y="87"/>
                  <a:pt x="4100" y="87"/>
                  <a:pt x="4100" y="87"/>
                </a:cubicBezTo>
                <a:cubicBezTo>
                  <a:pt x="4393" y="87"/>
                  <a:pt x="4393" y="87"/>
                  <a:pt x="4393" y="87"/>
                </a:cubicBezTo>
                <a:cubicBezTo>
                  <a:pt x="4393" y="0"/>
                  <a:pt x="4393" y="0"/>
                  <a:pt x="4393" y="0"/>
                </a:cubicBezTo>
                <a:lnTo>
                  <a:pt x="4100" y="0"/>
                </a:lnTo>
                <a:close/>
              </a:path>
            </a:pathLst>
          </a:custGeom>
          <a:gradFill flip="none" rotWithShape="1">
            <a:gsLst>
              <a:gs pos="0">
                <a:schemeClr val="accent3">
                  <a:lumMod val="0"/>
                  <a:lumOff val="100000"/>
                </a:schemeClr>
              </a:gs>
              <a:gs pos="98000">
                <a:schemeClr val="bg2">
                  <a:lumMod val="90000"/>
                  <a:alpha val="34000"/>
                </a:schemeClr>
              </a:gs>
              <a:gs pos="48000">
                <a:srgbClr val="385E55"/>
              </a:gs>
            </a:gsLst>
            <a:lin ang="2700000" scaled="1"/>
            <a:tileRect/>
          </a:gradFill>
          <a:ln>
            <a:noFill/>
          </a:ln>
        </p:spPr>
        <p:txBody>
          <a:bodyPr vert="horz" wrap="square" lIns="45715" tIns="22857" rIns="45715" bIns="22857" numCol="1" anchor="t" anchorCtr="0" compatLnSpc="1">
            <a:prstTxWarp prst="textNoShape">
              <a:avLst/>
            </a:prstTxWarp>
          </a:bodyPr>
          <a:lstStyle/>
          <a:p>
            <a:endParaRPr lang="ru-RU" sz="900" dirty="0"/>
          </a:p>
        </p:txBody>
      </p:sp>
      <p:grpSp>
        <p:nvGrpSpPr>
          <p:cNvPr id="7" name="Group 6">
            <a:extLst>
              <a:ext uri="{FF2B5EF4-FFF2-40B4-BE49-F238E27FC236}">
                <a16:creationId xmlns:a16="http://schemas.microsoft.com/office/drawing/2014/main" id="{6A1430D4-BF52-4BA3-BEEE-975325CE5E57}"/>
              </a:ext>
            </a:extLst>
          </p:cNvPr>
          <p:cNvGrpSpPr/>
          <p:nvPr/>
        </p:nvGrpSpPr>
        <p:grpSpPr>
          <a:xfrm>
            <a:off x="1609351" y="2547333"/>
            <a:ext cx="720000" cy="752572"/>
            <a:chOff x="5120734" y="1159822"/>
            <a:chExt cx="720000" cy="752572"/>
          </a:xfrm>
        </p:grpSpPr>
        <p:sp>
          <p:nvSpPr>
            <p:cNvPr id="84" name="Oval 83">
              <a:extLst>
                <a:ext uri="{FF2B5EF4-FFF2-40B4-BE49-F238E27FC236}">
                  <a16:creationId xmlns:a16="http://schemas.microsoft.com/office/drawing/2014/main" id="{4C93EE6F-2179-47FD-8530-B915E23C53C4}"/>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5" name="Freeform 33">
              <a:extLst>
                <a:ext uri="{FF2B5EF4-FFF2-40B4-BE49-F238E27FC236}">
                  <a16:creationId xmlns:a16="http://schemas.microsoft.com/office/drawing/2014/main" id="{E2FC13F2-F557-4F0D-BDF0-8228CA0A9E1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6" name="Group 85">
            <a:extLst>
              <a:ext uri="{FF2B5EF4-FFF2-40B4-BE49-F238E27FC236}">
                <a16:creationId xmlns:a16="http://schemas.microsoft.com/office/drawing/2014/main" id="{72BB4488-AAF3-464B-B5CF-3E01EAAAE78C}"/>
              </a:ext>
            </a:extLst>
          </p:cNvPr>
          <p:cNvGrpSpPr/>
          <p:nvPr/>
        </p:nvGrpSpPr>
        <p:grpSpPr>
          <a:xfrm>
            <a:off x="5849799" y="2879411"/>
            <a:ext cx="660965" cy="650837"/>
            <a:chOff x="5120734" y="1159822"/>
            <a:chExt cx="720000" cy="752572"/>
          </a:xfrm>
        </p:grpSpPr>
        <p:sp>
          <p:nvSpPr>
            <p:cNvPr id="87" name="Oval 86">
              <a:extLst>
                <a:ext uri="{FF2B5EF4-FFF2-40B4-BE49-F238E27FC236}">
                  <a16:creationId xmlns:a16="http://schemas.microsoft.com/office/drawing/2014/main" id="{F37595D8-739D-4E51-B13C-2F0A0C33896D}"/>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8" name="Freeform 33">
              <a:extLst>
                <a:ext uri="{FF2B5EF4-FFF2-40B4-BE49-F238E27FC236}">
                  <a16:creationId xmlns:a16="http://schemas.microsoft.com/office/drawing/2014/main" id="{F00E0508-64D4-495D-BA37-3C3381AE8AC6}"/>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9" name="Group 88">
            <a:extLst>
              <a:ext uri="{FF2B5EF4-FFF2-40B4-BE49-F238E27FC236}">
                <a16:creationId xmlns:a16="http://schemas.microsoft.com/office/drawing/2014/main" id="{5C79CD59-0558-4D43-B759-4D13FE318A32}"/>
              </a:ext>
            </a:extLst>
          </p:cNvPr>
          <p:cNvGrpSpPr/>
          <p:nvPr/>
        </p:nvGrpSpPr>
        <p:grpSpPr>
          <a:xfrm>
            <a:off x="9910780" y="3863142"/>
            <a:ext cx="660965" cy="650837"/>
            <a:chOff x="5120734" y="1159822"/>
            <a:chExt cx="720000" cy="752572"/>
          </a:xfrm>
        </p:grpSpPr>
        <p:sp>
          <p:nvSpPr>
            <p:cNvPr id="91" name="Oval 90">
              <a:extLst>
                <a:ext uri="{FF2B5EF4-FFF2-40B4-BE49-F238E27FC236}">
                  <a16:creationId xmlns:a16="http://schemas.microsoft.com/office/drawing/2014/main" id="{2F52392B-A12E-497C-A8B7-A052954A6B36}"/>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92" name="Freeform 33">
              <a:extLst>
                <a:ext uri="{FF2B5EF4-FFF2-40B4-BE49-F238E27FC236}">
                  <a16:creationId xmlns:a16="http://schemas.microsoft.com/office/drawing/2014/main" id="{B1F067AA-B74E-4D76-AE14-DD53E0789D6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3" name="Group 2">
            <a:extLst>
              <a:ext uri="{FF2B5EF4-FFF2-40B4-BE49-F238E27FC236}">
                <a16:creationId xmlns:a16="http://schemas.microsoft.com/office/drawing/2014/main" id="{1346A878-A18B-4BAE-8064-336685B7BD88}"/>
              </a:ext>
            </a:extLst>
          </p:cNvPr>
          <p:cNvGrpSpPr/>
          <p:nvPr/>
        </p:nvGrpSpPr>
        <p:grpSpPr>
          <a:xfrm>
            <a:off x="4199243" y="1950073"/>
            <a:ext cx="3800960" cy="3815905"/>
            <a:chOff x="4166200" y="1668031"/>
            <a:chExt cx="3800960" cy="3815905"/>
          </a:xfrm>
        </p:grpSpPr>
        <p:grpSp>
          <p:nvGrpSpPr>
            <p:cNvPr id="204" name="Группа 6">
              <a:extLst>
                <a:ext uri="{FF2B5EF4-FFF2-40B4-BE49-F238E27FC236}">
                  <a16:creationId xmlns:a16="http://schemas.microsoft.com/office/drawing/2014/main" id="{F3FBCED3-C23A-4AFA-8E9E-7DD3BA0F8AD6}"/>
                </a:ext>
              </a:extLst>
            </p:cNvPr>
            <p:cNvGrpSpPr/>
            <p:nvPr/>
          </p:nvGrpSpPr>
          <p:grpSpPr>
            <a:xfrm>
              <a:off x="4166200" y="1668031"/>
              <a:ext cx="3800960" cy="3815905"/>
              <a:chOff x="9528498" y="3834458"/>
              <a:chExt cx="5907617" cy="5902266"/>
            </a:xfrm>
          </p:grpSpPr>
          <p:sp>
            <p:nvSpPr>
              <p:cNvPr id="205" name="Freeform 6">
                <a:extLst>
                  <a:ext uri="{FF2B5EF4-FFF2-40B4-BE49-F238E27FC236}">
                    <a16:creationId xmlns:a16="http://schemas.microsoft.com/office/drawing/2014/main" id="{A4BCE61B-81C9-435F-A247-7DC678090B4F}"/>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06" name="Группа 9">
                <a:extLst>
                  <a:ext uri="{FF2B5EF4-FFF2-40B4-BE49-F238E27FC236}">
                    <a16:creationId xmlns:a16="http://schemas.microsoft.com/office/drawing/2014/main" id="{1A213FD8-B0C9-4078-ADF0-A9B2BDDC69A0}"/>
                  </a:ext>
                </a:extLst>
              </p:cNvPr>
              <p:cNvGrpSpPr/>
              <p:nvPr/>
            </p:nvGrpSpPr>
            <p:grpSpPr>
              <a:xfrm>
                <a:off x="9528498" y="3834458"/>
                <a:ext cx="5907617" cy="5902266"/>
                <a:chOff x="9528498" y="3834458"/>
                <a:chExt cx="5907617" cy="5902266"/>
              </a:xfrm>
            </p:grpSpPr>
            <p:sp>
              <p:nvSpPr>
                <p:cNvPr id="207" name="Freeform 6">
                  <a:extLst>
                    <a:ext uri="{FF2B5EF4-FFF2-40B4-BE49-F238E27FC236}">
                      <a16:creationId xmlns:a16="http://schemas.microsoft.com/office/drawing/2014/main" id="{56A58C6F-14DC-400E-9647-4D269ACF40CD}"/>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08" name="Freeform 7">
                  <a:extLst>
                    <a:ext uri="{FF2B5EF4-FFF2-40B4-BE49-F238E27FC236}">
                      <a16:creationId xmlns:a16="http://schemas.microsoft.com/office/drawing/2014/main" id="{28CADF3F-7B25-4B62-9D6F-F97DB6B21F39}"/>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2" name="Rectangle 201">
              <a:extLst>
                <a:ext uri="{FF2B5EF4-FFF2-40B4-BE49-F238E27FC236}">
                  <a16:creationId xmlns:a16="http://schemas.microsoft.com/office/drawing/2014/main" id="{FA24DA70-2F7B-445E-82F2-E395A54D0E90}"/>
                </a:ext>
              </a:extLst>
            </p:cNvPr>
            <p:cNvSpPr/>
            <p:nvPr/>
          </p:nvSpPr>
          <p:spPr>
            <a:xfrm rot="2884145">
              <a:off x="5387100" y="2593297"/>
              <a:ext cx="2376175" cy="1341376"/>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MANUAL</a:t>
              </a:r>
            </a:p>
          </p:txBody>
        </p:sp>
        <p:sp>
          <p:nvSpPr>
            <p:cNvPr id="68" name="TextBox 67">
              <a:extLst>
                <a:ext uri="{FF2B5EF4-FFF2-40B4-BE49-F238E27FC236}">
                  <a16:creationId xmlns:a16="http://schemas.microsoft.com/office/drawing/2014/main" id="{8876E4E3-3E99-49FB-B326-C06C3AAA6ACF}"/>
                </a:ext>
              </a:extLst>
            </p:cNvPr>
            <p:cNvSpPr txBox="1"/>
            <p:nvPr/>
          </p:nvSpPr>
          <p:spPr>
            <a:xfrm>
              <a:off x="4896235" y="3331762"/>
              <a:ext cx="2719389" cy="1938992"/>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People Documents.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Heavy lifting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Reading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Understanding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Deciding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endParaRPr lang="en-GB" sz="2000" b="1" dirty="0">
                <a:solidFill>
                  <a:schemeClr val="tx1">
                    <a:lumMod val="65000"/>
                    <a:lumOff val="35000"/>
                  </a:schemeClr>
                </a:solidFill>
                <a:latin typeface="Roboto Light" panose="02000000000000000000" pitchFamily="2" charset="0"/>
                <a:ea typeface="Roboto Light" panose="02000000000000000000" pitchFamily="2" charset="0"/>
              </a:endParaRPr>
            </a:p>
          </p:txBody>
        </p:sp>
      </p:grpSp>
      <p:grpSp>
        <p:nvGrpSpPr>
          <p:cNvPr id="218" name="Group 217">
            <a:extLst>
              <a:ext uri="{FF2B5EF4-FFF2-40B4-BE49-F238E27FC236}">
                <a16:creationId xmlns:a16="http://schemas.microsoft.com/office/drawing/2014/main" id="{EBE57068-2620-40E2-9BFC-A92A8B611026}"/>
              </a:ext>
            </a:extLst>
          </p:cNvPr>
          <p:cNvGrpSpPr/>
          <p:nvPr/>
        </p:nvGrpSpPr>
        <p:grpSpPr>
          <a:xfrm flipH="1">
            <a:off x="6206050" y="4961639"/>
            <a:ext cx="1368038" cy="1751654"/>
            <a:chOff x="1795242" y="3170247"/>
            <a:chExt cx="2683375" cy="2785938"/>
          </a:xfrm>
        </p:grpSpPr>
        <p:sp>
          <p:nvSpPr>
            <p:cNvPr id="219" name="Freeform 5">
              <a:extLst>
                <a:ext uri="{FF2B5EF4-FFF2-40B4-BE49-F238E27FC236}">
                  <a16:creationId xmlns:a16="http://schemas.microsoft.com/office/drawing/2014/main" id="{E757AA3E-A619-4AB2-AB10-728BA639C486}"/>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0" name="Freeform 6">
              <a:extLst>
                <a:ext uri="{FF2B5EF4-FFF2-40B4-BE49-F238E27FC236}">
                  <a16:creationId xmlns:a16="http://schemas.microsoft.com/office/drawing/2014/main" id="{DA848396-30A7-4543-A8B5-367AE72A9DBB}"/>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1" name="Freeform 7">
              <a:extLst>
                <a:ext uri="{FF2B5EF4-FFF2-40B4-BE49-F238E27FC236}">
                  <a16:creationId xmlns:a16="http://schemas.microsoft.com/office/drawing/2014/main" id="{9DD60BAA-4256-4812-B3A5-0114289B2580}"/>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2" name="Freeform 8">
              <a:extLst>
                <a:ext uri="{FF2B5EF4-FFF2-40B4-BE49-F238E27FC236}">
                  <a16:creationId xmlns:a16="http://schemas.microsoft.com/office/drawing/2014/main" id="{F81FBC06-EEDD-4B09-A94C-1B3AD539BD67}"/>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3" name="Freeform 9">
              <a:extLst>
                <a:ext uri="{FF2B5EF4-FFF2-40B4-BE49-F238E27FC236}">
                  <a16:creationId xmlns:a16="http://schemas.microsoft.com/office/drawing/2014/main" id="{4D2D2EC6-48D1-4F49-A974-40DABE21E107}"/>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4" name="Freeform 10">
              <a:extLst>
                <a:ext uri="{FF2B5EF4-FFF2-40B4-BE49-F238E27FC236}">
                  <a16:creationId xmlns:a16="http://schemas.microsoft.com/office/drawing/2014/main" id="{B3CCFFEA-6776-47AF-AD46-541A790A1EC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5" name="Freeform 11">
              <a:extLst>
                <a:ext uri="{FF2B5EF4-FFF2-40B4-BE49-F238E27FC236}">
                  <a16:creationId xmlns:a16="http://schemas.microsoft.com/office/drawing/2014/main" id="{B4C6638D-8B02-412E-979C-723FE2CE88C5}"/>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6" name="Freeform 12">
              <a:extLst>
                <a:ext uri="{FF2B5EF4-FFF2-40B4-BE49-F238E27FC236}">
                  <a16:creationId xmlns:a16="http://schemas.microsoft.com/office/drawing/2014/main" id="{5837DF9E-48F4-4372-B97F-54E0089A520F}"/>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7" name="Freeform 13">
              <a:extLst>
                <a:ext uri="{FF2B5EF4-FFF2-40B4-BE49-F238E27FC236}">
                  <a16:creationId xmlns:a16="http://schemas.microsoft.com/office/drawing/2014/main" id="{1BAC57F6-9150-4818-9B33-DA3A44C94E8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8" name="Freeform 14">
              <a:extLst>
                <a:ext uri="{FF2B5EF4-FFF2-40B4-BE49-F238E27FC236}">
                  <a16:creationId xmlns:a16="http://schemas.microsoft.com/office/drawing/2014/main" id="{7E662FBF-5B9D-42FB-A9A6-96A87A9DEDC7}"/>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9" name="Freeform 15">
              <a:extLst>
                <a:ext uri="{FF2B5EF4-FFF2-40B4-BE49-F238E27FC236}">
                  <a16:creationId xmlns:a16="http://schemas.microsoft.com/office/drawing/2014/main" id="{E5F962BE-5713-4103-98EE-AD25DA33D8F1}"/>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0" name="Freeform 16">
              <a:extLst>
                <a:ext uri="{FF2B5EF4-FFF2-40B4-BE49-F238E27FC236}">
                  <a16:creationId xmlns:a16="http://schemas.microsoft.com/office/drawing/2014/main" id="{BEEE375D-491B-4442-A445-310E71BF0123}"/>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1" name="Freeform 17">
              <a:extLst>
                <a:ext uri="{FF2B5EF4-FFF2-40B4-BE49-F238E27FC236}">
                  <a16:creationId xmlns:a16="http://schemas.microsoft.com/office/drawing/2014/main" id="{D6EAA968-382F-4BBD-A32C-A7EA86836E5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90" name="Rectangle 89">
            <a:extLst>
              <a:ext uri="{FF2B5EF4-FFF2-40B4-BE49-F238E27FC236}">
                <a16:creationId xmlns:a16="http://schemas.microsoft.com/office/drawing/2014/main" id="{BBDC6D10-589F-4178-928F-65DCD0BF0333}"/>
              </a:ext>
            </a:extLst>
          </p:cNvPr>
          <p:cNvSpPr/>
          <p:nvPr/>
        </p:nvSpPr>
        <p:spPr>
          <a:xfrm>
            <a:off x="8960234" y="754991"/>
            <a:ext cx="2783743" cy="1107739"/>
          </a:xfrm>
          <a:prstGeom prst="rect">
            <a:avLst/>
          </a:prstGeom>
        </p:spPr>
        <p:txBody>
          <a:bodyPr wrap="square" anchor="ctr">
            <a:spAutoFit/>
          </a:bodyPr>
          <a:lstStyle/>
          <a:p>
            <a:pPr lvl="0" algn="ctr"/>
            <a:r>
              <a:rPr lang="en-GB" sz="3299" b="1" i="1" dirty="0">
                <a:solidFill>
                  <a:schemeClr val="tx1">
                    <a:lumMod val="65000"/>
                    <a:lumOff val="35000"/>
                  </a:schemeClr>
                </a:solidFill>
                <a:latin typeface="Roboto Medium" charset="0"/>
                <a:ea typeface="Roboto Medium" charset="0"/>
                <a:cs typeface="Roboto Medium" charset="0"/>
              </a:rPr>
              <a:t>Problem </a:t>
            </a:r>
          </a:p>
          <a:p>
            <a:pPr lvl="0" algn="ctr"/>
            <a:r>
              <a:rPr lang="en-GB" sz="3299" b="1" i="1" dirty="0">
                <a:solidFill>
                  <a:schemeClr val="tx1">
                    <a:lumMod val="65000"/>
                    <a:lumOff val="35000"/>
                  </a:schemeClr>
                </a:solidFill>
                <a:latin typeface="Roboto Medium" charset="0"/>
                <a:ea typeface="Roboto Medium" charset="0"/>
                <a:cs typeface="Roboto Medium" charset="0"/>
              </a:rPr>
              <a:t>Statements</a:t>
            </a:r>
            <a:endParaRPr lang="en" sz="3299" b="1" i="1" dirty="0">
              <a:solidFill>
                <a:schemeClr val="tx1">
                  <a:lumMod val="65000"/>
                  <a:lumOff val="35000"/>
                </a:schemeClr>
              </a:solidFill>
              <a:latin typeface="Roboto Medium" charset="0"/>
              <a:ea typeface="Roboto Medium" charset="0"/>
              <a:cs typeface="Roboto Medium" charset="0"/>
            </a:endParaRPr>
          </a:p>
        </p:txBody>
      </p:sp>
      <p:grpSp>
        <p:nvGrpSpPr>
          <p:cNvPr id="2" name="Group 1">
            <a:extLst>
              <a:ext uri="{FF2B5EF4-FFF2-40B4-BE49-F238E27FC236}">
                <a16:creationId xmlns:a16="http://schemas.microsoft.com/office/drawing/2014/main" id="{496D6835-F9A8-4299-888C-319560853795}"/>
              </a:ext>
            </a:extLst>
          </p:cNvPr>
          <p:cNvGrpSpPr/>
          <p:nvPr/>
        </p:nvGrpSpPr>
        <p:grpSpPr>
          <a:xfrm>
            <a:off x="150934" y="1493224"/>
            <a:ext cx="3800960" cy="3815905"/>
            <a:chOff x="98652" y="1668031"/>
            <a:chExt cx="3800960" cy="3815905"/>
          </a:xfrm>
        </p:grpSpPr>
        <p:grpSp>
          <p:nvGrpSpPr>
            <p:cNvPr id="189" name="Группа 6">
              <a:extLst>
                <a:ext uri="{FF2B5EF4-FFF2-40B4-BE49-F238E27FC236}">
                  <a16:creationId xmlns:a16="http://schemas.microsoft.com/office/drawing/2014/main" id="{0A919398-A4A2-448B-A08F-060F0DF0CE1E}"/>
                </a:ext>
              </a:extLst>
            </p:cNvPr>
            <p:cNvGrpSpPr/>
            <p:nvPr/>
          </p:nvGrpSpPr>
          <p:grpSpPr>
            <a:xfrm>
              <a:off x="98652" y="1668031"/>
              <a:ext cx="3800960" cy="3815905"/>
              <a:chOff x="9528498" y="3834458"/>
              <a:chExt cx="5907617" cy="5902266"/>
            </a:xfrm>
          </p:grpSpPr>
          <p:sp>
            <p:nvSpPr>
              <p:cNvPr id="191" name="Freeform 6">
                <a:extLst>
                  <a:ext uri="{FF2B5EF4-FFF2-40B4-BE49-F238E27FC236}">
                    <a16:creationId xmlns:a16="http://schemas.microsoft.com/office/drawing/2014/main" id="{A69DD4A7-75DE-44BB-9E66-B6814E6065E7}"/>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192" name="Группа 9">
                <a:extLst>
                  <a:ext uri="{FF2B5EF4-FFF2-40B4-BE49-F238E27FC236}">
                    <a16:creationId xmlns:a16="http://schemas.microsoft.com/office/drawing/2014/main" id="{27808FAF-2B07-4F3A-900E-1CAFFBC70B16}"/>
                  </a:ext>
                </a:extLst>
              </p:cNvPr>
              <p:cNvGrpSpPr/>
              <p:nvPr/>
            </p:nvGrpSpPr>
            <p:grpSpPr>
              <a:xfrm>
                <a:off x="9528498" y="3834458"/>
                <a:ext cx="5907617" cy="5902266"/>
                <a:chOff x="9528498" y="3834458"/>
                <a:chExt cx="5907617" cy="5902266"/>
              </a:xfrm>
            </p:grpSpPr>
            <p:sp>
              <p:nvSpPr>
                <p:cNvPr id="193" name="Freeform 6">
                  <a:extLst>
                    <a:ext uri="{FF2B5EF4-FFF2-40B4-BE49-F238E27FC236}">
                      <a16:creationId xmlns:a16="http://schemas.microsoft.com/office/drawing/2014/main" id="{6A179D6A-54E3-4EA4-AC51-BF9D8EB2DCD2}"/>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194" name="Freeform 7">
                  <a:extLst>
                    <a:ext uri="{FF2B5EF4-FFF2-40B4-BE49-F238E27FC236}">
                      <a16:creationId xmlns:a16="http://schemas.microsoft.com/office/drawing/2014/main" id="{805C3E79-7D90-418D-B4AB-F3915FA7C88D}"/>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1" name="Rectangle 200">
              <a:extLst>
                <a:ext uri="{FF2B5EF4-FFF2-40B4-BE49-F238E27FC236}">
                  <a16:creationId xmlns:a16="http://schemas.microsoft.com/office/drawing/2014/main" id="{80A5CB75-3857-481C-AE0C-A32267DFEFBB}"/>
                </a:ext>
              </a:extLst>
            </p:cNvPr>
            <p:cNvSpPr/>
            <p:nvPr/>
          </p:nvSpPr>
          <p:spPr>
            <a:xfrm rot="3111020">
              <a:off x="1104875" y="2439946"/>
              <a:ext cx="2391331" cy="1565630"/>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SPEED</a:t>
              </a:r>
            </a:p>
          </p:txBody>
        </p:sp>
        <p:sp>
          <p:nvSpPr>
            <p:cNvPr id="214" name="TextBox 213">
              <a:extLst>
                <a:ext uri="{FF2B5EF4-FFF2-40B4-BE49-F238E27FC236}">
                  <a16:creationId xmlns:a16="http://schemas.microsoft.com/office/drawing/2014/main" id="{0DCBAC1B-2202-46CA-B2C8-7745D175DA99}"/>
                </a:ext>
              </a:extLst>
            </p:cNvPr>
            <p:cNvSpPr txBox="1"/>
            <p:nvPr/>
          </p:nvSpPr>
          <p:spPr>
            <a:xfrm>
              <a:off x="510555" y="3617040"/>
              <a:ext cx="3010804" cy="1015663"/>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Insufficient velocity of throughput for M&amp;A diligence activities</a:t>
              </a:r>
            </a:p>
          </p:txBody>
        </p:sp>
      </p:grpSp>
      <p:grpSp>
        <p:nvGrpSpPr>
          <p:cNvPr id="4" name="Group 3">
            <a:extLst>
              <a:ext uri="{FF2B5EF4-FFF2-40B4-BE49-F238E27FC236}">
                <a16:creationId xmlns:a16="http://schemas.microsoft.com/office/drawing/2014/main" id="{4B0B3408-0945-414F-AF08-C8FACD293D52}"/>
              </a:ext>
            </a:extLst>
          </p:cNvPr>
          <p:cNvGrpSpPr/>
          <p:nvPr/>
        </p:nvGrpSpPr>
        <p:grpSpPr>
          <a:xfrm>
            <a:off x="8260224" y="2837871"/>
            <a:ext cx="3800960" cy="3815905"/>
            <a:chOff x="8233748" y="1668032"/>
            <a:chExt cx="3800960" cy="3815905"/>
          </a:xfrm>
        </p:grpSpPr>
        <p:grpSp>
          <p:nvGrpSpPr>
            <p:cNvPr id="209" name="Группа 6">
              <a:extLst>
                <a:ext uri="{FF2B5EF4-FFF2-40B4-BE49-F238E27FC236}">
                  <a16:creationId xmlns:a16="http://schemas.microsoft.com/office/drawing/2014/main" id="{A517B845-EF1E-4604-A4FB-B55B920BB766}"/>
                </a:ext>
              </a:extLst>
            </p:cNvPr>
            <p:cNvGrpSpPr/>
            <p:nvPr/>
          </p:nvGrpSpPr>
          <p:grpSpPr>
            <a:xfrm>
              <a:off x="8233748" y="1668032"/>
              <a:ext cx="3800960" cy="3815905"/>
              <a:chOff x="9528498" y="3834458"/>
              <a:chExt cx="5907617" cy="5902266"/>
            </a:xfrm>
          </p:grpSpPr>
          <p:sp>
            <p:nvSpPr>
              <p:cNvPr id="210" name="Freeform 6">
                <a:extLst>
                  <a:ext uri="{FF2B5EF4-FFF2-40B4-BE49-F238E27FC236}">
                    <a16:creationId xmlns:a16="http://schemas.microsoft.com/office/drawing/2014/main" id="{99EBCA9E-F56D-4806-AB46-698B04D7838C}"/>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11" name="Группа 9">
                <a:extLst>
                  <a:ext uri="{FF2B5EF4-FFF2-40B4-BE49-F238E27FC236}">
                    <a16:creationId xmlns:a16="http://schemas.microsoft.com/office/drawing/2014/main" id="{A7FB0111-01AD-4E0E-AF9E-B91E6B09350B}"/>
                  </a:ext>
                </a:extLst>
              </p:cNvPr>
              <p:cNvGrpSpPr/>
              <p:nvPr/>
            </p:nvGrpSpPr>
            <p:grpSpPr>
              <a:xfrm>
                <a:off x="9528498" y="3834458"/>
                <a:ext cx="5907617" cy="5902266"/>
                <a:chOff x="9528498" y="3834458"/>
                <a:chExt cx="5907617" cy="5902266"/>
              </a:xfrm>
            </p:grpSpPr>
            <p:sp>
              <p:nvSpPr>
                <p:cNvPr id="212" name="Freeform 6">
                  <a:extLst>
                    <a:ext uri="{FF2B5EF4-FFF2-40B4-BE49-F238E27FC236}">
                      <a16:creationId xmlns:a16="http://schemas.microsoft.com/office/drawing/2014/main" id="{7C43944C-30C2-4FFF-99B6-734D3F413421}"/>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13" name="Freeform 7">
                  <a:extLst>
                    <a:ext uri="{FF2B5EF4-FFF2-40B4-BE49-F238E27FC236}">
                      <a16:creationId xmlns:a16="http://schemas.microsoft.com/office/drawing/2014/main" id="{F9417ED8-BD12-4ADB-867F-4F17B3405D4A}"/>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3" name="Rectangle 202">
              <a:extLst>
                <a:ext uri="{FF2B5EF4-FFF2-40B4-BE49-F238E27FC236}">
                  <a16:creationId xmlns:a16="http://schemas.microsoft.com/office/drawing/2014/main" id="{8A58BEDB-63BA-48DF-83C2-9BDE2F0166E9}"/>
                </a:ext>
              </a:extLst>
            </p:cNvPr>
            <p:cNvSpPr/>
            <p:nvPr/>
          </p:nvSpPr>
          <p:spPr>
            <a:xfrm rot="1966401">
              <a:off x="9329681" y="2472081"/>
              <a:ext cx="2376175" cy="1197971"/>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RISKS</a:t>
              </a:r>
            </a:p>
          </p:txBody>
        </p:sp>
        <p:sp>
          <p:nvSpPr>
            <p:cNvPr id="69" name="TextBox 68">
              <a:extLst>
                <a:ext uri="{FF2B5EF4-FFF2-40B4-BE49-F238E27FC236}">
                  <a16:creationId xmlns:a16="http://schemas.microsoft.com/office/drawing/2014/main" id="{13AFCA3E-57A8-45AC-856D-79F42D7DB7B6}"/>
                </a:ext>
              </a:extLst>
            </p:cNvPr>
            <p:cNvSpPr txBox="1"/>
            <p:nvPr/>
          </p:nvSpPr>
          <p:spPr>
            <a:xfrm>
              <a:off x="8851025" y="3367898"/>
              <a:ext cx="3010804" cy="1631216"/>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Narrow aperture for vision across M&amp;A work streams leading to gaps and suboptimal decisions.</a:t>
              </a:r>
            </a:p>
          </p:txBody>
        </p:sp>
      </p:grpSp>
      <p:grpSp>
        <p:nvGrpSpPr>
          <p:cNvPr id="232" name="Group 231">
            <a:extLst>
              <a:ext uri="{FF2B5EF4-FFF2-40B4-BE49-F238E27FC236}">
                <a16:creationId xmlns:a16="http://schemas.microsoft.com/office/drawing/2014/main" id="{E5F946BE-CC7B-4133-9339-716BEE432BB8}"/>
              </a:ext>
            </a:extLst>
          </p:cNvPr>
          <p:cNvGrpSpPr/>
          <p:nvPr/>
        </p:nvGrpSpPr>
        <p:grpSpPr>
          <a:xfrm flipH="1">
            <a:off x="10856703" y="5608560"/>
            <a:ext cx="1030426" cy="1119431"/>
            <a:chOff x="1795242" y="3170247"/>
            <a:chExt cx="2683375" cy="2785938"/>
          </a:xfrm>
        </p:grpSpPr>
        <p:sp>
          <p:nvSpPr>
            <p:cNvPr id="233" name="Freeform 5">
              <a:extLst>
                <a:ext uri="{FF2B5EF4-FFF2-40B4-BE49-F238E27FC236}">
                  <a16:creationId xmlns:a16="http://schemas.microsoft.com/office/drawing/2014/main" id="{FA83F990-FBC6-4DA2-BDC7-5B27B1EDB8DE}"/>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4" name="Freeform 6">
              <a:extLst>
                <a:ext uri="{FF2B5EF4-FFF2-40B4-BE49-F238E27FC236}">
                  <a16:creationId xmlns:a16="http://schemas.microsoft.com/office/drawing/2014/main" id="{4676EC36-7D8C-4441-A533-56C6FCF80522}"/>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5" name="Freeform 7">
              <a:extLst>
                <a:ext uri="{FF2B5EF4-FFF2-40B4-BE49-F238E27FC236}">
                  <a16:creationId xmlns:a16="http://schemas.microsoft.com/office/drawing/2014/main" id="{CABA5C0D-F6A9-4B88-9FA2-F56F71B8615E}"/>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6" name="Freeform 8">
              <a:extLst>
                <a:ext uri="{FF2B5EF4-FFF2-40B4-BE49-F238E27FC236}">
                  <a16:creationId xmlns:a16="http://schemas.microsoft.com/office/drawing/2014/main" id="{8949956D-4AD0-4585-94AF-F2139F13AAC5}"/>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7" name="Freeform 9">
              <a:extLst>
                <a:ext uri="{FF2B5EF4-FFF2-40B4-BE49-F238E27FC236}">
                  <a16:creationId xmlns:a16="http://schemas.microsoft.com/office/drawing/2014/main" id="{BE9E8FED-D5FA-460D-8C09-94EC399DFE50}"/>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8" name="Freeform 10">
              <a:extLst>
                <a:ext uri="{FF2B5EF4-FFF2-40B4-BE49-F238E27FC236}">
                  <a16:creationId xmlns:a16="http://schemas.microsoft.com/office/drawing/2014/main" id="{BD4C4F97-59E2-40AE-A10F-1BB776583F4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9" name="Freeform 11">
              <a:extLst>
                <a:ext uri="{FF2B5EF4-FFF2-40B4-BE49-F238E27FC236}">
                  <a16:creationId xmlns:a16="http://schemas.microsoft.com/office/drawing/2014/main" id="{6AE82640-E0C3-4F74-A63C-4FF22ED17138}"/>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0" name="Freeform 12">
              <a:extLst>
                <a:ext uri="{FF2B5EF4-FFF2-40B4-BE49-F238E27FC236}">
                  <a16:creationId xmlns:a16="http://schemas.microsoft.com/office/drawing/2014/main" id="{BCB9BA07-15B1-4F79-9AFD-2A02E243C400}"/>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1" name="Freeform 13">
              <a:extLst>
                <a:ext uri="{FF2B5EF4-FFF2-40B4-BE49-F238E27FC236}">
                  <a16:creationId xmlns:a16="http://schemas.microsoft.com/office/drawing/2014/main" id="{544CB108-8A47-4AB5-ABA2-3D1B71BB83A0}"/>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2" name="Freeform 14">
              <a:extLst>
                <a:ext uri="{FF2B5EF4-FFF2-40B4-BE49-F238E27FC236}">
                  <a16:creationId xmlns:a16="http://schemas.microsoft.com/office/drawing/2014/main" id="{39DD8C4F-A475-44B2-9312-90166B896BF8}"/>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3" name="Freeform 15">
              <a:extLst>
                <a:ext uri="{FF2B5EF4-FFF2-40B4-BE49-F238E27FC236}">
                  <a16:creationId xmlns:a16="http://schemas.microsoft.com/office/drawing/2014/main" id="{D4B7B211-DD06-48CA-8484-0A14AFE02829}"/>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4" name="Freeform 16">
              <a:extLst>
                <a:ext uri="{FF2B5EF4-FFF2-40B4-BE49-F238E27FC236}">
                  <a16:creationId xmlns:a16="http://schemas.microsoft.com/office/drawing/2014/main" id="{5EF8A352-D8C7-46BA-9EA2-57352C39E534}"/>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5" name="Freeform 17">
              <a:extLst>
                <a:ext uri="{FF2B5EF4-FFF2-40B4-BE49-F238E27FC236}">
                  <a16:creationId xmlns:a16="http://schemas.microsoft.com/office/drawing/2014/main" id="{503AACA7-DCEF-4F33-8086-1F21D300AC2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pic>
        <p:nvPicPr>
          <p:cNvPr id="115" name="Picture 114">
            <a:extLst>
              <a:ext uri="{FF2B5EF4-FFF2-40B4-BE49-F238E27FC236}">
                <a16:creationId xmlns:a16="http://schemas.microsoft.com/office/drawing/2014/main" id="{36CDB651-DBC5-451B-8075-C377F18B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885" y="0"/>
            <a:ext cx="3302329" cy="809071"/>
          </a:xfrm>
          <a:prstGeom prst="rect">
            <a:avLst/>
          </a:prstGeom>
          <a:noFill/>
        </p:spPr>
      </p:pic>
      <p:grpSp>
        <p:nvGrpSpPr>
          <p:cNvPr id="70" name="Group 69">
            <a:extLst>
              <a:ext uri="{FF2B5EF4-FFF2-40B4-BE49-F238E27FC236}">
                <a16:creationId xmlns:a16="http://schemas.microsoft.com/office/drawing/2014/main" id="{5159AA0A-2A78-4F92-B6B1-C9679B8C706A}"/>
              </a:ext>
            </a:extLst>
          </p:cNvPr>
          <p:cNvGrpSpPr/>
          <p:nvPr/>
        </p:nvGrpSpPr>
        <p:grpSpPr>
          <a:xfrm>
            <a:off x="838910" y="4509859"/>
            <a:ext cx="1938745" cy="2171624"/>
            <a:chOff x="1795242" y="3170247"/>
            <a:chExt cx="2683375" cy="2785938"/>
          </a:xfrm>
        </p:grpSpPr>
        <p:sp>
          <p:nvSpPr>
            <p:cNvPr id="71" name="Freeform 5">
              <a:extLst>
                <a:ext uri="{FF2B5EF4-FFF2-40B4-BE49-F238E27FC236}">
                  <a16:creationId xmlns:a16="http://schemas.microsoft.com/office/drawing/2014/main" id="{98D3D33F-1E1E-4CA8-8003-07981F5D8C40}"/>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2" name="Freeform 6">
              <a:extLst>
                <a:ext uri="{FF2B5EF4-FFF2-40B4-BE49-F238E27FC236}">
                  <a16:creationId xmlns:a16="http://schemas.microsoft.com/office/drawing/2014/main" id="{1C029B1C-2608-4385-B82B-650167BDA760}"/>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3" name="Freeform 7">
              <a:extLst>
                <a:ext uri="{FF2B5EF4-FFF2-40B4-BE49-F238E27FC236}">
                  <a16:creationId xmlns:a16="http://schemas.microsoft.com/office/drawing/2014/main" id="{D0C54C77-A629-4D93-A2D7-FF228D72EE35}"/>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4" name="Freeform 8">
              <a:extLst>
                <a:ext uri="{FF2B5EF4-FFF2-40B4-BE49-F238E27FC236}">
                  <a16:creationId xmlns:a16="http://schemas.microsoft.com/office/drawing/2014/main" id="{A1276ECC-3A36-4004-9209-1CDB12E424AD}"/>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5" name="Freeform 9">
              <a:extLst>
                <a:ext uri="{FF2B5EF4-FFF2-40B4-BE49-F238E27FC236}">
                  <a16:creationId xmlns:a16="http://schemas.microsoft.com/office/drawing/2014/main" id="{8B7BEA9D-CE6F-4364-832B-63A44EE2BBED}"/>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6" name="Freeform 10">
              <a:extLst>
                <a:ext uri="{FF2B5EF4-FFF2-40B4-BE49-F238E27FC236}">
                  <a16:creationId xmlns:a16="http://schemas.microsoft.com/office/drawing/2014/main" id="{B1AE2CF4-10F2-4C3C-A1BC-54C4259AE85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7" name="Freeform 11">
              <a:extLst>
                <a:ext uri="{FF2B5EF4-FFF2-40B4-BE49-F238E27FC236}">
                  <a16:creationId xmlns:a16="http://schemas.microsoft.com/office/drawing/2014/main" id="{9C4069DC-AECD-40D9-BA3B-0B6D7EC91144}"/>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8" name="Freeform 12">
              <a:extLst>
                <a:ext uri="{FF2B5EF4-FFF2-40B4-BE49-F238E27FC236}">
                  <a16:creationId xmlns:a16="http://schemas.microsoft.com/office/drawing/2014/main" id="{A486ED47-0955-4E88-A1D1-B8F19AA0213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9" name="Freeform 13">
              <a:extLst>
                <a:ext uri="{FF2B5EF4-FFF2-40B4-BE49-F238E27FC236}">
                  <a16:creationId xmlns:a16="http://schemas.microsoft.com/office/drawing/2014/main" id="{32FF7DD4-8421-4CE4-9CB4-57FD1C0265FE}"/>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0" name="Freeform 14">
              <a:extLst>
                <a:ext uri="{FF2B5EF4-FFF2-40B4-BE49-F238E27FC236}">
                  <a16:creationId xmlns:a16="http://schemas.microsoft.com/office/drawing/2014/main" id="{95751E78-BE52-419C-87D6-8CAF5DE1931A}"/>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1" name="Freeform 15">
              <a:extLst>
                <a:ext uri="{FF2B5EF4-FFF2-40B4-BE49-F238E27FC236}">
                  <a16:creationId xmlns:a16="http://schemas.microsoft.com/office/drawing/2014/main" id="{D0BF7726-87AC-4468-8997-9C4A8F2C988D}"/>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dirty="0"/>
            </a:p>
          </p:txBody>
        </p:sp>
        <p:sp>
          <p:nvSpPr>
            <p:cNvPr id="82" name="Freeform 16">
              <a:extLst>
                <a:ext uri="{FF2B5EF4-FFF2-40B4-BE49-F238E27FC236}">
                  <a16:creationId xmlns:a16="http://schemas.microsoft.com/office/drawing/2014/main" id="{2434EFDB-1E0C-4304-8AC7-3D3BE56067FC}"/>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3" name="Freeform 17">
              <a:extLst>
                <a:ext uri="{FF2B5EF4-FFF2-40B4-BE49-F238E27FC236}">
                  <a16:creationId xmlns:a16="http://schemas.microsoft.com/office/drawing/2014/main" id="{DED6B29C-0196-4A47-893B-EC69D18E9353}"/>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grpSp>
        <p:nvGrpSpPr>
          <p:cNvPr id="112" name="Group 111">
            <a:extLst>
              <a:ext uri="{FF2B5EF4-FFF2-40B4-BE49-F238E27FC236}">
                <a16:creationId xmlns:a16="http://schemas.microsoft.com/office/drawing/2014/main" id="{1DE571E4-EA0D-448E-AC18-9F972655438C}"/>
              </a:ext>
            </a:extLst>
          </p:cNvPr>
          <p:cNvGrpSpPr/>
          <p:nvPr/>
        </p:nvGrpSpPr>
        <p:grpSpPr>
          <a:xfrm>
            <a:off x="5849799" y="2879411"/>
            <a:ext cx="660965" cy="650837"/>
            <a:chOff x="5120734" y="1159822"/>
            <a:chExt cx="720000" cy="752572"/>
          </a:xfrm>
        </p:grpSpPr>
        <p:sp>
          <p:nvSpPr>
            <p:cNvPr id="113" name="Oval 112">
              <a:extLst>
                <a:ext uri="{FF2B5EF4-FFF2-40B4-BE49-F238E27FC236}">
                  <a16:creationId xmlns:a16="http://schemas.microsoft.com/office/drawing/2014/main" id="{75B0E673-805B-4B23-B52B-E8B430888E09}"/>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778628A7-9238-4B80-9B87-9B6FFAE575F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6" name="Group 115">
            <a:extLst>
              <a:ext uri="{FF2B5EF4-FFF2-40B4-BE49-F238E27FC236}">
                <a16:creationId xmlns:a16="http://schemas.microsoft.com/office/drawing/2014/main" id="{28933BC1-F19E-4930-915C-A9766CC0B908}"/>
              </a:ext>
            </a:extLst>
          </p:cNvPr>
          <p:cNvGrpSpPr/>
          <p:nvPr/>
        </p:nvGrpSpPr>
        <p:grpSpPr>
          <a:xfrm>
            <a:off x="9756169" y="3772695"/>
            <a:ext cx="660965" cy="650837"/>
            <a:chOff x="5120734" y="1159822"/>
            <a:chExt cx="720000" cy="752572"/>
          </a:xfrm>
        </p:grpSpPr>
        <p:sp>
          <p:nvSpPr>
            <p:cNvPr id="117" name="Oval 116">
              <a:extLst>
                <a:ext uri="{FF2B5EF4-FFF2-40B4-BE49-F238E27FC236}">
                  <a16:creationId xmlns:a16="http://schemas.microsoft.com/office/drawing/2014/main" id="{28A88C38-FEB4-49BD-BE24-F03D5D1D4B40}"/>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8" name="Freeform 33">
              <a:extLst>
                <a:ext uri="{FF2B5EF4-FFF2-40B4-BE49-F238E27FC236}">
                  <a16:creationId xmlns:a16="http://schemas.microsoft.com/office/drawing/2014/main" id="{2C2C427B-2073-4A91-9CE1-D0A925D8005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9" name="Group 118">
            <a:extLst>
              <a:ext uri="{FF2B5EF4-FFF2-40B4-BE49-F238E27FC236}">
                <a16:creationId xmlns:a16="http://schemas.microsoft.com/office/drawing/2014/main" id="{0C1D4D27-420E-4A66-873F-F4864FEB1F48}"/>
              </a:ext>
            </a:extLst>
          </p:cNvPr>
          <p:cNvGrpSpPr/>
          <p:nvPr/>
        </p:nvGrpSpPr>
        <p:grpSpPr>
          <a:xfrm>
            <a:off x="1466778" y="2644561"/>
            <a:ext cx="660965" cy="650837"/>
            <a:chOff x="5120734" y="1159822"/>
            <a:chExt cx="720000" cy="752572"/>
          </a:xfrm>
        </p:grpSpPr>
        <p:sp>
          <p:nvSpPr>
            <p:cNvPr id="120" name="Oval 119">
              <a:extLst>
                <a:ext uri="{FF2B5EF4-FFF2-40B4-BE49-F238E27FC236}">
                  <a16:creationId xmlns:a16="http://schemas.microsoft.com/office/drawing/2014/main" id="{3B25BA54-10B4-482D-BB31-2E6131B4E5A7}"/>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21" name="Freeform 33">
              <a:extLst>
                <a:ext uri="{FF2B5EF4-FFF2-40B4-BE49-F238E27FC236}">
                  <a16:creationId xmlns:a16="http://schemas.microsoft.com/office/drawing/2014/main" id="{CCB93647-9F9E-4F89-AFDE-0B57C4C42799}"/>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sp>
        <p:nvSpPr>
          <p:cNvPr id="123" name="Заголовок 1">
            <a:extLst>
              <a:ext uri="{FF2B5EF4-FFF2-40B4-BE49-F238E27FC236}">
                <a16:creationId xmlns:a16="http://schemas.microsoft.com/office/drawing/2014/main" id="{C52C99E5-F9A5-481F-8610-AE13684F9D80}"/>
              </a:ext>
            </a:extLst>
          </p:cNvPr>
          <p:cNvSpPr txBox="1">
            <a:spLocks/>
          </p:cNvSpPr>
          <p:nvPr/>
        </p:nvSpPr>
        <p:spPr>
          <a:xfrm>
            <a:off x="4531116" y="753084"/>
            <a:ext cx="3514077" cy="70418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2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pic>
        <p:nvPicPr>
          <p:cNvPr id="126" name="Picture 125">
            <a:extLst>
              <a:ext uri="{FF2B5EF4-FFF2-40B4-BE49-F238E27FC236}">
                <a16:creationId xmlns:a16="http://schemas.microsoft.com/office/drawing/2014/main" id="{B663DFEA-941C-430B-BFFA-84121578B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30" y="769161"/>
            <a:ext cx="3444588" cy="667851"/>
          </a:xfrm>
          <a:prstGeom prst="rect">
            <a:avLst/>
          </a:prstGeom>
        </p:spPr>
      </p:pic>
    </p:spTree>
    <p:extLst>
      <p:ext uri="{BB962C8B-B14F-4D97-AF65-F5344CB8AC3E}">
        <p14:creationId xmlns:p14="http://schemas.microsoft.com/office/powerpoint/2010/main" val="38411450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Прямоугольник 62">
            <a:extLst>
              <a:ext uri="{FF2B5EF4-FFF2-40B4-BE49-F238E27FC236}">
                <a16:creationId xmlns:a16="http://schemas.microsoft.com/office/drawing/2014/main" id="{9241E4AF-1A30-4763-BF3B-EC37D4CD1DAA}"/>
              </a:ext>
            </a:extLst>
          </p:cNvPr>
          <p:cNvSpPr/>
          <p:nvPr/>
        </p:nvSpPr>
        <p:spPr>
          <a:xfrm rot="10800000">
            <a:off x="-2219"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37" name="Picture Placeholder 36">
            <a:extLst>
              <a:ext uri="{FF2B5EF4-FFF2-40B4-BE49-F238E27FC236}">
                <a16:creationId xmlns:a16="http://schemas.microsoft.com/office/drawing/2014/main" id="{1C521D06-593D-4C59-97BD-D7060D5EE38C}"/>
              </a:ext>
            </a:extLst>
          </p:cNvPr>
          <p:cNvPicPr>
            <a:picLocks noGrp="1" noChangeAspect="1"/>
          </p:cNvPicPr>
          <p:nvPr>
            <p:ph type="pic" sz="quarter" idx="30"/>
          </p:nvPr>
        </p:nvPicPr>
        <p:blipFill>
          <a:blip r:embed="rId2">
            <a:extLst>
              <a:ext uri="{28A0092B-C50C-407E-A947-70E740481C1C}">
                <a14:useLocalDpi xmlns:a14="http://schemas.microsoft.com/office/drawing/2010/main" val="0"/>
              </a:ext>
            </a:extLst>
          </a:blip>
          <a:srcRect l="27656" r="27656"/>
          <a:stretch>
            <a:fillRect/>
          </a:stretch>
        </p:blipFill>
        <p:spPr>
          <a:xfrm flipH="1">
            <a:off x="25489" y="-1040044"/>
            <a:ext cx="9119640" cy="7903675"/>
          </a:xfrm>
          <a:gradFill>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gradFill>
          <a:effectLst>
            <a:outerShdw blurRad="63500" sx="102000" sy="102000" algn="ctr" rotWithShape="0">
              <a:prstClr val="black">
                <a:alpha val="40000"/>
              </a:prstClr>
            </a:outerShdw>
          </a:effectLst>
        </p:spPr>
      </p:pic>
      <p:sp>
        <p:nvSpPr>
          <p:cNvPr id="24" name="Текст 4">
            <a:extLst>
              <a:ext uri="{FF2B5EF4-FFF2-40B4-BE49-F238E27FC236}">
                <a16:creationId xmlns:a16="http://schemas.microsoft.com/office/drawing/2014/main" id="{C816AC73-0B30-4DD3-AADE-A1226DE0293F}"/>
              </a:ext>
            </a:extLst>
          </p:cNvPr>
          <p:cNvSpPr txBox="1">
            <a:spLocks/>
          </p:cNvSpPr>
          <p:nvPr/>
        </p:nvSpPr>
        <p:spPr>
          <a:xfrm>
            <a:off x="1828779" y="3316706"/>
            <a:ext cx="4267221" cy="151296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GB" sz="3299" b="1" dirty="0">
                <a:solidFill>
                  <a:schemeClr val="bg1"/>
                </a:solidFill>
                <a:latin typeface="Roboto Medium" charset="0"/>
                <a:ea typeface="Roboto Medium" charset="0"/>
                <a:cs typeface="Roboto Medium" charset="0"/>
              </a:rPr>
              <a:t>Solution Walkthrough</a:t>
            </a:r>
            <a:endParaRPr lang="en" sz="3299" b="1" dirty="0">
              <a:solidFill>
                <a:schemeClr val="bg1"/>
              </a:solidFill>
              <a:latin typeface="Roboto Medium" charset="0"/>
              <a:ea typeface="Roboto Medium" charset="0"/>
              <a:cs typeface="Roboto Medium" charset="0"/>
            </a:endParaRPr>
          </a:p>
          <a:p>
            <a:pPr marL="0" indent="0">
              <a:buNone/>
            </a:pPr>
            <a:r>
              <a:rPr lang="en-GB" dirty="0">
                <a:solidFill>
                  <a:schemeClr val="tx1">
                    <a:lumMod val="75000"/>
                    <a:lumOff val="25000"/>
                  </a:schemeClr>
                </a:solidFill>
                <a:latin typeface="Roboto Medium" panose="02000000000000000000" pitchFamily="2" charset="0"/>
                <a:ea typeface="Roboto Medium" panose="02000000000000000000" pitchFamily="2" charset="0"/>
              </a:rPr>
              <a:t>Brainchild in Action</a:t>
            </a:r>
            <a:endParaRPr lang="en" dirty="0">
              <a:solidFill>
                <a:schemeClr val="tx1">
                  <a:lumMod val="75000"/>
                  <a:lumOff val="25000"/>
                </a:schemeClr>
              </a:solidFill>
              <a:latin typeface="Roboto Medium" panose="02000000000000000000" pitchFamily="2" charset="0"/>
              <a:ea typeface="Roboto Medium" panose="02000000000000000000" pitchFamily="2" charset="0"/>
            </a:endParaRPr>
          </a:p>
        </p:txBody>
      </p:sp>
      <p:grpSp>
        <p:nvGrpSpPr>
          <p:cNvPr id="42" name="Группа 59">
            <a:extLst>
              <a:ext uri="{FF2B5EF4-FFF2-40B4-BE49-F238E27FC236}">
                <a16:creationId xmlns:a16="http://schemas.microsoft.com/office/drawing/2014/main" id="{EC9E9BC8-0C94-4790-ACFA-22E86D1E4AA9}"/>
              </a:ext>
            </a:extLst>
          </p:cNvPr>
          <p:cNvGrpSpPr/>
          <p:nvPr/>
        </p:nvGrpSpPr>
        <p:grpSpPr>
          <a:xfrm>
            <a:off x="6299694" y="3015980"/>
            <a:ext cx="2400686" cy="2114418"/>
            <a:chOff x="12120786" y="1602210"/>
            <a:chExt cx="10441160" cy="8313770"/>
          </a:xfrm>
        </p:grpSpPr>
        <p:grpSp>
          <p:nvGrpSpPr>
            <p:cNvPr id="43" name="Группа 3">
              <a:extLst>
                <a:ext uri="{FF2B5EF4-FFF2-40B4-BE49-F238E27FC236}">
                  <a16:creationId xmlns:a16="http://schemas.microsoft.com/office/drawing/2014/main" id="{56325C93-0C23-4D65-9AC5-9017E06034CB}"/>
                </a:ext>
              </a:extLst>
            </p:cNvPr>
            <p:cNvGrpSpPr/>
            <p:nvPr/>
          </p:nvGrpSpPr>
          <p:grpSpPr>
            <a:xfrm flipH="1">
              <a:off x="12120786" y="8256148"/>
              <a:ext cx="1465503" cy="1659832"/>
              <a:chOff x="21944807" y="7297737"/>
              <a:chExt cx="1592263" cy="1803400"/>
            </a:xfrm>
          </p:grpSpPr>
          <p:sp>
            <p:nvSpPr>
              <p:cNvPr id="57" name="Freeform 6">
                <a:extLst>
                  <a:ext uri="{FF2B5EF4-FFF2-40B4-BE49-F238E27FC236}">
                    <a16:creationId xmlns:a16="http://schemas.microsoft.com/office/drawing/2014/main" id="{03F2E9A8-9A8D-4BE9-8500-98EA8E1DE700}"/>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7">
                <a:extLst>
                  <a:ext uri="{FF2B5EF4-FFF2-40B4-BE49-F238E27FC236}">
                    <a16:creationId xmlns:a16="http://schemas.microsoft.com/office/drawing/2014/main" id="{735E0348-FA6B-41CC-A19B-90A14B737A1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9" name="Freeform 8">
                <a:extLst>
                  <a:ext uri="{FF2B5EF4-FFF2-40B4-BE49-F238E27FC236}">
                    <a16:creationId xmlns:a16="http://schemas.microsoft.com/office/drawing/2014/main" id="{537E2EDD-7CC3-4650-A824-9EAAA0CB96E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60" name="Freeform 9">
                <a:extLst>
                  <a:ext uri="{FF2B5EF4-FFF2-40B4-BE49-F238E27FC236}">
                    <a16:creationId xmlns:a16="http://schemas.microsoft.com/office/drawing/2014/main" id="{BD66D555-F114-4DB9-A0F9-EC86050D02D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44" name="Полилиния 38">
              <a:extLst>
                <a:ext uri="{FF2B5EF4-FFF2-40B4-BE49-F238E27FC236}">
                  <a16:creationId xmlns:a16="http://schemas.microsoft.com/office/drawing/2014/main" id="{5BF07EE7-4684-4BA1-9375-8C026C5C54A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11">
              <a:extLst>
                <a:ext uri="{FF2B5EF4-FFF2-40B4-BE49-F238E27FC236}">
                  <a16:creationId xmlns:a16="http://schemas.microsoft.com/office/drawing/2014/main" id="{4A3767E3-B5FE-4E4F-9BAD-BCE50296F3FE}"/>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46" name="Freeform 12">
              <a:extLst>
                <a:ext uri="{FF2B5EF4-FFF2-40B4-BE49-F238E27FC236}">
                  <a16:creationId xmlns:a16="http://schemas.microsoft.com/office/drawing/2014/main" id="{4D09C1D5-BF87-428A-878D-CE10D361CFC8}"/>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13">
              <a:extLst>
                <a:ext uri="{FF2B5EF4-FFF2-40B4-BE49-F238E27FC236}">
                  <a16:creationId xmlns:a16="http://schemas.microsoft.com/office/drawing/2014/main" id="{CBEE4200-2F76-4800-A79D-164BC187338C}"/>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8" name="Freeform 14">
              <a:extLst>
                <a:ext uri="{FF2B5EF4-FFF2-40B4-BE49-F238E27FC236}">
                  <a16:creationId xmlns:a16="http://schemas.microsoft.com/office/drawing/2014/main" id="{DF95E38C-E433-4CC9-A895-41A8605C6866}"/>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9" name="Freeform 15">
              <a:extLst>
                <a:ext uri="{FF2B5EF4-FFF2-40B4-BE49-F238E27FC236}">
                  <a16:creationId xmlns:a16="http://schemas.microsoft.com/office/drawing/2014/main" id="{62D9FBC9-E94C-44D4-A917-3860E9F49241}"/>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0" name="Freeform 24">
              <a:extLst>
                <a:ext uri="{FF2B5EF4-FFF2-40B4-BE49-F238E27FC236}">
                  <a16:creationId xmlns:a16="http://schemas.microsoft.com/office/drawing/2014/main" id="{197FCD8A-1463-446D-A8FA-869AB1B670D4}"/>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1" name="Freeform 25">
              <a:extLst>
                <a:ext uri="{FF2B5EF4-FFF2-40B4-BE49-F238E27FC236}">
                  <a16:creationId xmlns:a16="http://schemas.microsoft.com/office/drawing/2014/main" id="{B9DE3AC8-887A-4E0B-9DC7-52D2DF767395}"/>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2" name="Freeform 26">
              <a:extLst>
                <a:ext uri="{FF2B5EF4-FFF2-40B4-BE49-F238E27FC236}">
                  <a16:creationId xmlns:a16="http://schemas.microsoft.com/office/drawing/2014/main" id="{ABB032A2-7459-4F82-96F8-812A88F6B540}"/>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3" name="Freeform 27">
              <a:extLst>
                <a:ext uri="{FF2B5EF4-FFF2-40B4-BE49-F238E27FC236}">
                  <a16:creationId xmlns:a16="http://schemas.microsoft.com/office/drawing/2014/main" id="{24A305B9-9F84-4C14-979A-B93BBF21637A}"/>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4" name="Freeform 28">
              <a:extLst>
                <a:ext uri="{FF2B5EF4-FFF2-40B4-BE49-F238E27FC236}">
                  <a16:creationId xmlns:a16="http://schemas.microsoft.com/office/drawing/2014/main" id="{93D97A6C-C94B-45F3-B483-E882D755208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5" name="Freeform 29">
              <a:extLst>
                <a:ext uri="{FF2B5EF4-FFF2-40B4-BE49-F238E27FC236}">
                  <a16:creationId xmlns:a16="http://schemas.microsoft.com/office/drawing/2014/main" id="{83DD30A6-EC05-4EA9-8AFA-01257FD4131E}"/>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6" name="Freeform 30">
              <a:extLst>
                <a:ext uri="{FF2B5EF4-FFF2-40B4-BE49-F238E27FC236}">
                  <a16:creationId xmlns:a16="http://schemas.microsoft.com/office/drawing/2014/main" id="{205BD008-4B04-438A-B75C-6D993327E803}"/>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61" name="Picture 60">
            <a:extLst>
              <a:ext uri="{FF2B5EF4-FFF2-40B4-BE49-F238E27FC236}">
                <a16:creationId xmlns:a16="http://schemas.microsoft.com/office/drawing/2014/main" id="{67616BCB-F215-48D5-81AA-F420A4286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28" y="789856"/>
            <a:ext cx="5396951" cy="1322253"/>
          </a:xfrm>
          <a:prstGeom prst="rect">
            <a:avLst/>
          </a:prstGeom>
        </p:spPr>
      </p:pic>
      <p:pic>
        <p:nvPicPr>
          <p:cNvPr id="32" name="Picture 31">
            <a:extLst>
              <a:ext uri="{FF2B5EF4-FFF2-40B4-BE49-F238E27FC236}">
                <a16:creationId xmlns:a16="http://schemas.microsoft.com/office/drawing/2014/main" id="{233A5FEE-ECB4-4386-BE9B-00AC222B6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779" y="2569331"/>
            <a:ext cx="4625394" cy="896791"/>
          </a:xfrm>
          <a:prstGeom prst="rect">
            <a:avLst/>
          </a:prstGeom>
        </p:spPr>
      </p:pic>
    </p:spTree>
    <p:extLst>
      <p:ext uri="{BB962C8B-B14F-4D97-AF65-F5344CB8AC3E}">
        <p14:creationId xmlns:p14="http://schemas.microsoft.com/office/powerpoint/2010/main" val="1046349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4FD978-E2FB-49FA-BE07-5D02CE32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1" name="Right Triangle 10">
            <a:extLst>
              <a:ext uri="{FF2B5EF4-FFF2-40B4-BE49-F238E27FC236}">
                <a16:creationId xmlns:a16="http://schemas.microsoft.com/office/drawing/2014/main" id="{3B5CDD12-420D-4B94-95B7-B9018E6D04EC}"/>
              </a:ext>
            </a:extLst>
          </p:cNvPr>
          <p:cNvSpPr/>
          <p:nvPr/>
        </p:nvSpPr>
        <p:spPr>
          <a:xfrm rot="5400000" flipH="1">
            <a:off x="1922732" y="4233627"/>
            <a:ext cx="692588" cy="455615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Triangle 11">
            <a:extLst>
              <a:ext uri="{FF2B5EF4-FFF2-40B4-BE49-F238E27FC236}">
                <a16:creationId xmlns:a16="http://schemas.microsoft.com/office/drawing/2014/main" id="{3C507F5D-F8AF-4BF4-98A8-D016A1175786}"/>
              </a:ext>
            </a:extLst>
          </p:cNvPr>
          <p:cNvSpPr/>
          <p:nvPr/>
        </p:nvSpPr>
        <p:spPr>
          <a:xfrm rot="10800000">
            <a:off x="8157171" y="-4"/>
            <a:ext cx="4034825" cy="778601"/>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Triangle 12">
            <a:extLst>
              <a:ext uri="{FF2B5EF4-FFF2-40B4-BE49-F238E27FC236}">
                <a16:creationId xmlns:a16="http://schemas.microsoft.com/office/drawing/2014/main" id="{DB36E2A0-4086-4AAB-AE5D-2B5E52B3F192}"/>
              </a:ext>
            </a:extLst>
          </p:cNvPr>
          <p:cNvSpPr/>
          <p:nvPr/>
        </p:nvSpPr>
        <p:spPr>
          <a:xfrm flipV="1">
            <a:off x="0" y="-1"/>
            <a:ext cx="1004935" cy="291521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Triangle 13">
            <a:extLst>
              <a:ext uri="{FF2B5EF4-FFF2-40B4-BE49-F238E27FC236}">
                <a16:creationId xmlns:a16="http://schemas.microsoft.com/office/drawing/2014/main" id="{D4AAAD89-37D6-45D0-975A-E7AC89309A9F}"/>
              </a:ext>
            </a:extLst>
          </p:cNvPr>
          <p:cNvSpPr/>
          <p:nvPr/>
        </p:nvSpPr>
        <p:spPr>
          <a:xfrm rot="16200000">
            <a:off x="9106277" y="3772277"/>
            <a:ext cx="1140737" cy="5030708"/>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2DE7A-8920-4BF3-99CD-CEA1C90A4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343" y="1143312"/>
            <a:ext cx="592624" cy="613059"/>
          </a:xfrm>
          <a:prstGeom prst="rect">
            <a:avLst/>
          </a:prstGeom>
        </p:spPr>
      </p:pic>
      <p:pic>
        <p:nvPicPr>
          <p:cNvPr id="7" name="Picture 6">
            <a:extLst>
              <a:ext uri="{FF2B5EF4-FFF2-40B4-BE49-F238E27FC236}">
                <a16:creationId xmlns:a16="http://schemas.microsoft.com/office/drawing/2014/main" id="{DDACA9BC-4DD6-49BE-B745-61530A3BD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334" y="3954261"/>
            <a:ext cx="483606" cy="483606"/>
          </a:xfrm>
          <a:prstGeom prst="rect">
            <a:avLst/>
          </a:prstGeom>
        </p:spPr>
      </p:pic>
      <p:pic>
        <p:nvPicPr>
          <p:cNvPr id="15" name="Picture 14">
            <a:extLst>
              <a:ext uri="{FF2B5EF4-FFF2-40B4-BE49-F238E27FC236}">
                <a16:creationId xmlns:a16="http://schemas.microsoft.com/office/drawing/2014/main" id="{652940B8-1293-4616-A9EA-8ADD6ECDF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786" y="2528934"/>
            <a:ext cx="576405" cy="576405"/>
          </a:xfrm>
          <a:prstGeom prst="rect">
            <a:avLst/>
          </a:prstGeom>
        </p:spPr>
      </p:pic>
      <p:pic>
        <p:nvPicPr>
          <p:cNvPr id="16" name="Picture 15">
            <a:extLst>
              <a:ext uri="{FF2B5EF4-FFF2-40B4-BE49-F238E27FC236}">
                <a16:creationId xmlns:a16="http://schemas.microsoft.com/office/drawing/2014/main" id="{B60A4EFF-8586-4D94-A76A-1FBF96462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260" y="2537987"/>
            <a:ext cx="781623" cy="576405"/>
          </a:xfrm>
          <a:prstGeom prst="rect">
            <a:avLst/>
          </a:prstGeom>
        </p:spPr>
      </p:pic>
      <p:pic>
        <p:nvPicPr>
          <p:cNvPr id="17" name="Picture 16">
            <a:extLst>
              <a:ext uri="{FF2B5EF4-FFF2-40B4-BE49-F238E27FC236}">
                <a16:creationId xmlns:a16="http://schemas.microsoft.com/office/drawing/2014/main" id="{3F62888F-5909-41FD-B671-01D8B4453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050" y="2762818"/>
            <a:ext cx="576405" cy="576405"/>
          </a:xfrm>
          <a:prstGeom prst="rect">
            <a:avLst/>
          </a:prstGeom>
        </p:spPr>
      </p:pic>
      <p:sp>
        <p:nvSpPr>
          <p:cNvPr id="18" name="Заголовок 1">
            <a:extLst>
              <a:ext uri="{FF2B5EF4-FFF2-40B4-BE49-F238E27FC236}">
                <a16:creationId xmlns:a16="http://schemas.microsoft.com/office/drawing/2014/main" id="{86CBE302-8671-40FC-BE6F-3F94E97ED47E}"/>
              </a:ext>
            </a:extLst>
          </p:cNvPr>
          <p:cNvSpPr txBox="1">
            <a:spLocks/>
          </p:cNvSpPr>
          <p:nvPr/>
        </p:nvSpPr>
        <p:spPr>
          <a:xfrm>
            <a:off x="4147553" y="0"/>
            <a:ext cx="3896891" cy="778603"/>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8" name="Arrow: Curved Down 7">
            <a:extLst>
              <a:ext uri="{FF2B5EF4-FFF2-40B4-BE49-F238E27FC236}">
                <a16:creationId xmlns:a16="http://schemas.microsoft.com/office/drawing/2014/main" id="{479CBB8D-B578-42C4-A3FA-50AE0D33242E}"/>
              </a:ext>
            </a:extLst>
          </p:cNvPr>
          <p:cNvSpPr/>
          <p:nvPr/>
        </p:nvSpPr>
        <p:spPr>
          <a:xfrm rot="431858" flipH="1">
            <a:off x="3561591" y="3699695"/>
            <a:ext cx="623572" cy="289857"/>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1" name="Arrow: Curved Down 20">
            <a:extLst>
              <a:ext uri="{FF2B5EF4-FFF2-40B4-BE49-F238E27FC236}">
                <a16:creationId xmlns:a16="http://schemas.microsoft.com/office/drawing/2014/main" id="{62C73955-6B4D-4BCB-8696-06488270D622}"/>
              </a:ext>
            </a:extLst>
          </p:cNvPr>
          <p:cNvSpPr/>
          <p:nvPr/>
        </p:nvSpPr>
        <p:spPr>
          <a:xfrm rot="18878126" flipH="1">
            <a:off x="1960485" y="4410807"/>
            <a:ext cx="576405" cy="259012"/>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3" name="Picture 22">
            <a:extLst>
              <a:ext uri="{FF2B5EF4-FFF2-40B4-BE49-F238E27FC236}">
                <a16:creationId xmlns:a16="http://schemas.microsoft.com/office/drawing/2014/main" id="{FE9E5EB1-628F-4CF7-BEBF-5EAB5B369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5641" y="5252328"/>
            <a:ext cx="530003" cy="530003"/>
          </a:xfrm>
          <a:prstGeom prst="rect">
            <a:avLst/>
          </a:prstGeom>
        </p:spPr>
      </p:pic>
    </p:spTree>
    <p:extLst>
      <p:ext uri="{BB962C8B-B14F-4D97-AF65-F5344CB8AC3E}">
        <p14:creationId xmlns:p14="http://schemas.microsoft.com/office/powerpoint/2010/main" val="22660257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5" y="1524546"/>
            <a:ext cx="8201892"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Scanned documents are transferred into secure, scalable and cost effective S3 storage.</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These are then streamed through AWS Textract where the required data is extracted into consumable form.</a:t>
            </a:r>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Apache Kafka provides a solid persistence layer while offering opportunities for enrichment of the corpus.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enriched corpus is then sent to Elasticsearch, where the fun begins.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0"/>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a:extLst>
              <a:ext uri="{FF2B5EF4-FFF2-40B4-BE49-F238E27FC236}">
                <a16:creationId xmlns:a16="http://schemas.microsoft.com/office/drawing/2014/main" id="{BCDFC026-4B1A-468D-A25F-7DBDDA37F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165" y="1615476"/>
            <a:ext cx="1171065" cy="700687"/>
          </a:xfrm>
          <a:prstGeom prst="rect">
            <a:avLst/>
          </a:prstGeom>
        </p:spPr>
      </p:pic>
      <p:pic>
        <p:nvPicPr>
          <p:cNvPr id="11" name="Picture 10">
            <a:extLst>
              <a:ext uri="{FF2B5EF4-FFF2-40B4-BE49-F238E27FC236}">
                <a16:creationId xmlns:a16="http://schemas.microsoft.com/office/drawing/2014/main" id="{A997F7B2-345B-43FB-971B-A5C5B71CE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36" y="2246580"/>
            <a:ext cx="1423555" cy="1423555"/>
          </a:xfrm>
          <a:prstGeom prst="rect">
            <a:avLst/>
          </a:prstGeom>
        </p:spPr>
      </p:pic>
      <p:pic>
        <p:nvPicPr>
          <p:cNvPr id="12" name="Picture 11">
            <a:extLst>
              <a:ext uri="{FF2B5EF4-FFF2-40B4-BE49-F238E27FC236}">
                <a16:creationId xmlns:a16="http://schemas.microsoft.com/office/drawing/2014/main" id="{BDFC58AA-271A-4EC8-8CB2-E6703C56B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310" y="3602038"/>
            <a:ext cx="569089" cy="924996"/>
          </a:xfrm>
          <a:prstGeom prst="rect">
            <a:avLst/>
          </a:prstGeom>
        </p:spPr>
      </p:pic>
      <p:pic>
        <p:nvPicPr>
          <p:cNvPr id="14" name="Picture 13">
            <a:extLst>
              <a:ext uri="{FF2B5EF4-FFF2-40B4-BE49-F238E27FC236}">
                <a16:creationId xmlns:a16="http://schemas.microsoft.com/office/drawing/2014/main" id="{58302A4C-9592-4802-87CD-FE90AADB0A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4677" y="4796445"/>
            <a:ext cx="892158" cy="892158"/>
          </a:xfrm>
          <a:prstGeom prst="rect">
            <a:avLst/>
          </a:prstGeom>
        </p:spPr>
      </p:pic>
      <p:grpSp>
        <p:nvGrpSpPr>
          <p:cNvPr id="15" name="Группа 59">
            <a:extLst>
              <a:ext uri="{FF2B5EF4-FFF2-40B4-BE49-F238E27FC236}">
                <a16:creationId xmlns:a16="http://schemas.microsoft.com/office/drawing/2014/main" id="{72D515F3-6313-4BBD-92BE-935C1E98311B}"/>
              </a:ext>
            </a:extLst>
          </p:cNvPr>
          <p:cNvGrpSpPr/>
          <p:nvPr/>
        </p:nvGrpSpPr>
        <p:grpSpPr>
          <a:xfrm>
            <a:off x="10356721" y="217798"/>
            <a:ext cx="987951" cy="1013618"/>
            <a:chOff x="12120786" y="1602210"/>
            <a:chExt cx="10441160" cy="8313770"/>
          </a:xfrm>
        </p:grpSpPr>
        <p:grpSp>
          <p:nvGrpSpPr>
            <p:cNvPr id="16" name="Группа 3">
              <a:extLst>
                <a:ext uri="{FF2B5EF4-FFF2-40B4-BE49-F238E27FC236}">
                  <a16:creationId xmlns:a16="http://schemas.microsoft.com/office/drawing/2014/main" id="{95255CED-4C34-4BCB-8BE1-A272D120C632}"/>
                </a:ext>
              </a:extLst>
            </p:cNvPr>
            <p:cNvGrpSpPr/>
            <p:nvPr/>
          </p:nvGrpSpPr>
          <p:grpSpPr>
            <a:xfrm flipH="1">
              <a:off x="12120786" y="8256148"/>
              <a:ext cx="1465503" cy="1659832"/>
              <a:chOff x="21944807" y="7297737"/>
              <a:chExt cx="1592263" cy="1803400"/>
            </a:xfrm>
          </p:grpSpPr>
          <p:sp>
            <p:nvSpPr>
              <p:cNvPr id="30" name="Freeform 6">
                <a:extLst>
                  <a:ext uri="{FF2B5EF4-FFF2-40B4-BE49-F238E27FC236}">
                    <a16:creationId xmlns:a16="http://schemas.microsoft.com/office/drawing/2014/main" id="{4B87585F-0431-4D06-8D3C-CCF3E2130BE4}"/>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7">
                <a:extLst>
                  <a:ext uri="{FF2B5EF4-FFF2-40B4-BE49-F238E27FC236}">
                    <a16:creationId xmlns:a16="http://schemas.microsoft.com/office/drawing/2014/main" id="{F84E558F-B407-4F5E-8F05-F5F7F4CF7958}"/>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8">
                <a:extLst>
                  <a:ext uri="{FF2B5EF4-FFF2-40B4-BE49-F238E27FC236}">
                    <a16:creationId xmlns:a16="http://schemas.microsoft.com/office/drawing/2014/main" id="{8CD3C341-2C87-4871-8A0F-F1F29FBF46F8}"/>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9">
                <a:extLst>
                  <a:ext uri="{FF2B5EF4-FFF2-40B4-BE49-F238E27FC236}">
                    <a16:creationId xmlns:a16="http://schemas.microsoft.com/office/drawing/2014/main" id="{C6FD694C-7938-41E5-9BDC-772D0735809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7" name="Полилиния 38">
              <a:extLst>
                <a:ext uri="{FF2B5EF4-FFF2-40B4-BE49-F238E27FC236}">
                  <a16:creationId xmlns:a16="http://schemas.microsoft.com/office/drawing/2014/main" id="{AAD166E7-7483-495E-BF24-5473CA99A486}"/>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8" name="Freeform 11">
              <a:extLst>
                <a:ext uri="{FF2B5EF4-FFF2-40B4-BE49-F238E27FC236}">
                  <a16:creationId xmlns:a16="http://schemas.microsoft.com/office/drawing/2014/main" id="{F2AEB8C6-79B6-4AF4-9A55-51214BE885B0}"/>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9" name="Freeform 12">
              <a:extLst>
                <a:ext uri="{FF2B5EF4-FFF2-40B4-BE49-F238E27FC236}">
                  <a16:creationId xmlns:a16="http://schemas.microsoft.com/office/drawing/2014/main" id="{6E3A1B9F-D021-4479-8F19-670BFCAB8E4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0" name="Freeform 13">
              <a:extLst>
                <a:ext uri="{FF2B5EF4-FFF2-40B4-BE49-F238E27FC236}">
                  <a16:creationId xmlns:a16="http://schemas.microsoft.com/office/drawing/2014/main" id="{31DC5F42-8B24-4A4F-8B7F-546D66678A03}"/>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1" name="Freeform 14">
              <a:extLst>
                <a:ext uri="{FF2B5EF4-FFF2-40B4-BE49-F238E27FC236}">
                  <a16:creationId xmlns:a16="http://schemas.microsoft.com/office/drawing/2014/main" id="{F7D61E0D-208C-4259-9E92-BB717E0A4E9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2" name="Freeform 15">
              <a:extLst>
                <a:ext uri="{FF2B5EF4-FFF2-40B4-BE49-F238E27FC236}">
                  <a16:creationId xmlns:a16="http://schemas.microsoft.com/office/drawing/2014/main" id="{921CDFF9-53D4-4741-9890-0218D06A621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3" name="Freeform 24">
              <a:extLst>
                <a:ext uri="{FF2B5EF4-FFF2-40B4-BE49-F238E27FC236}">
                  <a16:creationId xmlns:a16="http://schemas.microsoft.com/office/drawing/2014/main" id="{3D803678-440A-4EDE-BB30-1CE3B968443A}"/>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25">
              <a:extLst>
                <a:ext uri="{FF2B5EF4-FFF2-40B4-BE49-F238E27FC236}">
                  <a16:creationId xmlns:a16="http://schemas.microsoft.com/office/drawing/2014/main" id="{CB219CA7-22EF-4102-A05D-C13336CE430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26">
              <a:extLst>
                <a:ext uri="{FF2B5EF4-FFF2-40B4-BE49-F238E27FC236}">
                  <a16:creationId xmlns:a16="http://schemas.microsoft.com/office/drawing/2014/main" id="{27CB1636-8FFD-4272-A02F-0D66552DE8A2}"/>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27">
              <a:extLst>
                <a:ext uri="{FF2B5EF4-FFF2-40B4-BE49-F238E27FC236}">
                  <a16:creationId xmlns:a16="http://schemas.microsoft.com/office/drawing/2014/main" id="{201AA84E-3AE4-43BF-91E6-6BD3F7083308}"/>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28">
              <a:extLst>
                <a:ext uri="{FF2B5EF4-FFF2-40B4-BE49-F238E27FC236}">
                  <a16:creationId xmlns:a16="http://schemas.microsoft.com/office/drawing/2014/main" id="{3E95951C-4ECC-4FC3-9DD0-AB7D36C7370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29">
              <a:extLst>
                <a:ext uri="{FF2B5EF4-FFF2-40B4-BE49-F238E27FC236}">
                  <a16:creationId xmlns:a16="http://schemas.microsoft.com/office/drawing/2014/main" id="{A15B887F-BD93-4AF9-BFFA-E51F0255F19D}"/>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30">
              <a:extLst>
                <a:ext uri="{FF2B5EF4-FFF2-40B4-BE49-F238E27FC236}">
                  <a16:creationId xmlns:a16="http://schemas.microsoft.com/office/drawing/2014/main" id="{979DFF1D-D355-42DD-8DED-AEEBBCAC6C79}"/>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35" name="Picture 34">
            <a:extLst>
              <a:ext uri="{FF2B5EF4-FFF2-40B4-BE49-F238E27FC236}">
                <a16:creationId xmlns:a16="http://schemas.microsoft.com/office/drawing/2014/main" id="{2927B5E5-348E-4C91-A61E-28AD8AA1AF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217" y="154882"/>
            <a:ext cx="5376048" cy="1042331"/>
          </a:xfrm>
          <a:prstGeom prst="rect">
            <a:avLst/>
          </a:prstGeom>
        </p:spPr>
      </p:pic>
    </p:spTree>
    <p:extLst>
      <p:ext uri="{BB962C8B-B14F-4D97-AF65-F5344CB8AC3E}">
        <p14:creationId xmlns:p14="http://schemas.microsoft.com/office/powerpoint/2010/main" val="201078974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Each Elastic index is optimised for Natural Language Processing. Multiple analyser processes run when each document is ingested.</a:t>
            </a:r>
          </a:p>
          <a:p>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r>
              <a:rPr lang="en-GB" sz="2400" dirty="0">
                <a:solidFill>
                  <a:schemeClr val="tx1">
                    <a:lumMod val="65000"/>
                    <a:lumOff val="35000"/>
                  </a:schemeClr>
                </a:solidFill>
                <a:latin typeface="Roboto Medium" panose="02000000000000000000" pitchFamily="2" charset="0"/>
                <a:ea typeface="Roboto Medium" panose="02000000000000000000" pitchFamily="2" charset="0"/>
              </a:rPr>
              <a:t>Execute programmatic sequences made of queries, analysers and comprehensions designed to extract entities, meaning, context, affinity, tone and other dimensions from the Elasticsearch corpus.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product of these NLP and relational-spatial-term frequency analysis is stored back into the Elasticsearch corpus as fuzzy searchable data.</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3" name="Picture 12">
            <a:extLst>
              <a:ext uri="{FF2B5EF4-FFF2-40B4-BE49-F238E27FC236}">
                <a16:creationId xmlns:a16="http://schemas.microsoft.com/office/drawing/2014/main" id="{521C60A5-171C-4E94-B14F-66FC54218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164" y="1395415"/>
            <a:ext cx="1110868" cy="1110868"/>
          </a:xfrm>
          <a:prstGeom prst="rect">
            <a:avLst/>
          </a:prstGeom>
        </p:spPr>
      </p:pic>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277" y="2544148"/>
            <a:ext cx="777073" cy="697187"/>
          </a:xfrm>
          <a:prstGeom prst="rect">
            <a:avLst/>
          </a:prstGeom>
        </p:spPr>
      </p:pic>
      <p:pic>
        <p:nvPicPr>
          <p:cNvPr id="18" name="Picture 17">
            <a:extLst>
              <a:ext uri="{FF2B5EF4-FFF2-40B4-BE49-F238E27FC236}">
                <a16:creationId xmlns:a16="http://schemas.microsoft.com/office/drawing/2014/main" id="{D6C27A78-7221-4E33-9FCC-D691061A4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411" y="3279200"/>
            <a:ext cx="1096803" cy="1096803"/>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733" y="4413868"/>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grpSp>
        <p:nvGrpSpPr>
          <p:cNvPr id="22" name="Группа 59">
            <a:extLst>
              <a:ext uri="{FF2B5EF4-FFF2-40B4-BE49-F238E27FC236}">
                <a16:creationId xmlns:a16="http://schemas.microsoft.com/office/drawing/2014/main" id="{572DAED3-4ED6-4290-820C-E8B30C3BD016}"/>
              </a:ext>
            </a:extLst>
          </p:cNvPr>
          <p:cNvGrpSpPr/>
          <p:nvPr/>
        </p:nvGrpSpPr>
        <p:grpSpPr>
          <a:xfrm>
            <a:off x="10356721" y="217798"/>
            <a:ext cx="987951" cy="1013618"/>
            <a:chOff x="12120786" y="1602210"/>
            <a:chExt cx="10441160" cy="8313770"/>
          </a:xfrm>
        </p:grpSpPr>
        <p:grpSp>
          <p:nvGrpSpPr>
            <p:cNvPr id="23" name="Группа 3">
              <a:extLst>
                <a:ext uri="{FF2B5EF4-FFF2-40B4-BE49-F238E27FC236}">
                  <a16:creationId xmlns:a16="http://schemas.microsoft.com/office/drawing/2014/main" id="{E5A82BC7-534B-475A-B053-045C5664B6D9}"/>
                </a:ext>
              </a:extLst>
            </p:cNvPr>
            <p:cNvGrpSpPr/>
            <p:nvPr/>
          </p:nvGrpSpPr>
          <p:grpSpPr>
            <a:xfrm flipH="1">
              <a:off x="12120786" y="8256148"/>
              <a:ext cx="1465503" cy="1659832"/>
              <a:chOff x="21944807" y="7297737"/>
              <a:chExt cx="1592263" cy="1803400"/>
            </a:xfrm>
          </p:grpSpPr>
          <p:sp>
            <p:nvSpPr>
              <p:cNvPr id="37" name="Freeform 6">
                <a:extLst>
                  <a:ext uri="{FF2B5EF4-FFF2-40B4-BE49-F238E27FC236}">
                    <a16:creationId xmlns:a16="http://schemas.microsoft.com/office/drawing/2014/main" id="{4BABBB30-55BE-4353-A24F-E44C81B51F52}"/>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7">
                <a:extLst>
                  <a:ext uri="{FF2B5EF4-FFF2-40B4-BE49-F238E27FC236}">
                    <a16:creationId xmlns:a16="http://schemas.microsoft.com/office/drawing/2014/main" id="{7858972B-474C-4401-A39B-BB12951167A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8">
                <a:extLst>
                  <a:ext uri="{FF2B5EF4-FFF2-40B4-BE49-F238E27FC236}">
                    <a16:creationId xmlns:a16="http://schemas.microsoft.com/office/drawing/2014/main" id="{E9BE1F77-C6C1-4522-B484-783A646D804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9">
                <a:extLst>
                  <a:ext uri="{FF2B5EF4-FFF2-40B4-BE49-F238E27FC236}">
                    <a16:creationId xmlns:a16="http://schemas.microsoft.com/office/drawing/2014/main" id="{0C6732D3-B03C-4DF3-8918-EA3AC5667363}"/>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4" name="Полилиния 38">
              <a:extLst>
                <a:ext uri="{FF2B5EF4-FFF2-40B4-BE49-F238E27FC236}">
                  <a16:creationId xmlns:a16="http://schemas.microsoft.com/office/drawing/2014/main" id="{5335411E-00EF-4C52-9487-D30AADBBAEC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11">
              <a:extLst>
                <a:ext uri="{FF2B5EF4-FFF2-40B4-BE49-F238E27FC236}">
                  <a16:creationId xmlns:a16="http://schemas.microsoft.com/office/drawing/2014/main" id="{1DAD019C-5099-4893-A60A-FCE71C2EA83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6" name="Freeform 12">
              <a:extLst>
                <a:ext uri="{FF2B5EF4-FFF2-40B4-BE49-F238E27FC236}">
                  <a16:creationId xmlns:a16="http://schemas.microsoft.com/office/drawing/2014/main" id="{DEED70D8-D2C9-4F39-A9F1-581F67C59283}"/>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3">
              <a:extLst>
                <a:ext uri="{FF2B5EF4-FFF2-40B4-BE49-F238E27FC236}">
                  <a16:creationId xmlns:a16="http://schemas.microsoft.com/office/drawing/2014/main" id="{2BC3F164-4730-4160-B9D6-172FF32281B7}"/>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4">
              <a:extLst>
                <a:ext uri="{FF2B5EF4-FFF2-40B4-BE49-F238E27FC236}">
                  <a16:creationId xmlns:a16="http://schemas.microsoft.com/office/drawing/2014/main" id="{C58B7A8D-9AB8-4590-BF63-4F009C75518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15">
              <a:extLst>
                <a:ext uri="{FF2B5EF4-FFF2-40B4-BE49-F238E27FC236}">
                  <a16:creationId xmlns:a16="http://schemas.microsoft.com/office/drawing/2014/main" id="{041065D5-7722-47E5-8DAD-40A8C4CC2FB4}"/>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4">
              <a:extLst>
                <a:ext uri="{FF2B5EF4-FFF2-40B4-BE49-F238E27FC236}">
                  <a16:creationId xmlns:a16="http://schemas.microsoft.com/office/drawing/2014/main" id="{503A10B5-4EC3-4096-B421-8510B911D44D}"/>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5">
              <a:extLst>
                <a:ext uri="{FF2B5EF4-FFF2-40B4-BE49-F238E27FC236}">
                  <a16:creationId xmlns:a16="http://schemas.microsoft.com/office/drawing/2014/main" id="{388555AB-C458-4EE5-9F22-B265A20F69A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6">
              <a:extLst>
                <a:ext uri="{FF2B5EF4-FFF2-40B4-BE49-F238E27FC236}">
                  <a16:creationId xmlns:a16="http://schemas.microsoft.com/office/drawing/2014/main" id="{E7782E0D-3AC6-4FE5-89AA-F0AB58A2DA05}"/>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7">
              <a:extLst>
                <a:ext uri="{FF2B5EF4-FFF2-40B4-BE49-F238E27FC236}">
                  <a16:creationId xmlns:a16="http://schemas.microsoft.com/office/drawing/2014/main" id="{9D260597-68B9-41AF-8F22-1DDB1311B2ED}"/>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8">
              <a:extLst>
                <a:ext uri="{FF2B5EF4-FFF2-40B4-BE49-F238E27FC236}">
                  <a16:creationId xmlns:a16="http://schemas.microsoft.com/office/drawing/2014/main" id="{9A83D736-CA2E-4AC6-8C5A-2FE51F637BF8}"/>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29">
              <a:extLst>
                <a:ext uri="{FF2B5EF4-FFF2-40B4-BE49-F238E27FC236}">
                  <a16:creationId xmlns:a16="http://schemas.microsoft.com/office/drawing/2014/main" id="{5F6D5C3B-B734-455F-AE86-6A0CAA7ED62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30">
              <a:extLst>
                <a:ext uri="{FF2B5EF4-FFF2-40B4-BE49-F238E27FC236}">
                  <a16:creationId xmlns:a16="http://schemas.microsoft.com/office/drawing/2014/main" id="{82CA7228-889D-494A-8A41-8092CCB9ED5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42" name="Picture 41">
            <a:extLst>
              <a:ext uri="{FF2B5EF4-FFF2-40B4-BE49-F238E27FC236}">
                <a16:creationId xmlns:a16="http://schemas.microsoft.com/office/drawing/2014/main" id="{C995D400-C045-42DF-B5CB-813CF165EA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17" y="154882"/>
            <a:ext cx="5376048" cy="1042331"/>
          </a:xfrm>
          <a:prstGeom prst="rect">
            <a:avLst/>
          </a:prstGeom>
        </p:spPr>
      </p:pic>
    </p:spTree>
    <p:extLst>
      <p:ext uri="{BB962C8B-B14F-4D97-AF65-F5344CB8AC3E}">
        <p14:creationId xmlns:p14="http://schemas.microsoft.com/office/powerpoint/2010/main" val="9202288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data accrued thus far can now be used to power a web application powered by Java Spring Web Services.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Qualifying documents can now be displayed in the browser for bio operators. The UI will feature interactive consoles to:</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Direct user attention to the calculated content.</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Permit additional input such as comments, annotations and confidence scores from expert users.</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Facilitate user collaboration.</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Push user content back into the Elasticsearch corpus.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318" y="1653243"/>
            <a:ext cx="777073" cy="697187"/>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7775" y="2594076"/>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pic>
        <p:nvPicPr>
          <p:cNvPr id="10" name="Picture 9">
            <a:extLst>
              <a:ext uri="{FF2B5EF4-FFF2-40B4-BE49-F238E27FC236}">
                <a16:creationId xmlns:a16="http://schemas.microsoft.com/office/drawing/2014/main" id="{B63444B7-A283-47ED-97DA-046C64E75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6156" y="3749902"/>
            <a:ext cx="715396" cy="715396"/>
          </a:xfrm>
          <a:prstGeom prst="rect">
            <a:avLst/>
          </a:prstGeom>
        </p:spPr>
      </p:pic>
      <p:pic>
        <p:nvPicPr>
          <p:cNvPr id="12" name="Picture 11">
            <a:extLst>
              <a:ext uri="{FF2B5EF4-FFF2-40B4-BE49-F238E27FC236}">
                <a16:creationId xmlns:a16="http://schemas.microsoft.com/office/drawing/2014/main" id="{CC871851-6E82-4D1C-AED5-40A617BFF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5318" y="4711284"/>
            <a:ext cx="757381" cy="757381"/>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41" name="Picture 40">
            <a:extLst>
              <a:ext uri="{FF2B5EF4-FFF2-40B4-BE49-F238E27FC236}">
                <a16:creationId xmlns:a16="http://schemas.microsoft.com/office/drawing/2014/main" id="{75BD39D5-E1D0-45C5-AB43-8EBC0E9E5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17" y="154882"/>
            <a:ext cx="5376048" cy="1042331"/>
          </a:xfrm>
          <a:prstGeom prst="rect">
            <a:avLst/>
          </a:prstGeom>
        </p:spPr>
      </p:pic>
    </p:spTree>
    <p:extLst>
      <p:ext uri="{BB962C8B-B14F-4D97-AF65-F5344CB8AC3E}">
        <p14:creationId xmlns:p14="http://schemas.microsoft.com/office/powerpoint/2010/main" val="151799064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i9_Aqua Teal">
      <a:dk1>
        <a:srgbClr val="57565A"/>
      </a:dk1>
      <a:lt1>
        <a:sysClr val="window" lastClr="FFFFFF"/>
      </a:lt1>
      <a:dk2>
        <a:srgbClr val="1C5686"/>
      </a:dk2>
      <a:lt2>
        <a:srgbClr val="176490"/>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5.xml><?xml version="1.0" encoding="utf-8"?>
<a:theme xmlns:a="http://schemas.openxmlformats.org/drawingml/2006/main" name="1_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7165</TotalTime>
  <Words>651</Words>
  <Application>Microsoft Office PowerPoint</Application>
  <PresentationFormat>Widescreen</PresentationFormat>
  <Paragraphs>136</Paragraphs>
  <Slides>16</Slides>
  <Notes>1</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16</vt:i4>
      </vt:variant>
    </vt:vector>
  </HeadingPairs>
  <TitlesOfParts>
    <vt:vector size="32" baseType="lpstr">
      <vt:lpstr>Arial</vt:lpstr>
      <vt:lpstr>Calibri</vt:lpstr>
      <vt:lpstr>Calibri Light</vt:lpstr>
      <vt:lpstr>Gill Sans</vt:lpstr>
      <vt:lpstr>Gotham Light</vt:lpstr>
      <vt:lpstr>Open Sans</vt:lpstr>
      <vt:lpstr>Open Sans Light</vt:lpstr>
      <vt:lpstr>Roboto</vt:lpstr>
      <vt:lpstr>Roboto Black</vt:lpstr>
      <vt:lpstr>Roboto Light</vt:lpstr>
      <vt:lpstr>Roboto Medium</vt:lpstr>
      <vt:lpstr>Office Theme</vt:lpstr>
      <vt:lpstr>Тема Office</vt:lpstr>
      <vt:lpstr>1_Office Theme</vt:lpstr>
      <vt:lpstr>2_Office Theme</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182</cp:revision>
  <dcterms:created xsi:type="dcterms:W3CDTF">2019-06-08T11:18:50Z</dcterms:created>
  <dcterms:modified xsi:type="dcterms:W3CDTF">2019-06-13T11:04:58Z</dcterms:modified>
</cp:coreProperties>
</file>